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22" r:id="rId5"/>
  </p:sldMasterIdLst>
  <p:notesMasterIdLst>
    <p:notesMasterId r:id="rId36"/>
  </p:notesMasterIdLst>
  <p:sldIdLst>
    <p:sldId id="2139118885" r:id="rId6"/>
    <p:sldId id="2139118884" r:id="rId7"/>
    <p:sldId id="2139118887" r:id="rId8"/>
    <p:sldId id="277" r:id="rId9"/>
    <p:sldId id="272" r:id="rId10"/>
    <p:sldId id="2139118272" r:id="rId11"/>
    <p:sldId id="2139118271" r:id="rId12"/>
    <p:sldId id="2139118893" r:id="rId13"/>
    <p:sldId id="2139118257" r:id="rId14"/>
    <p:sldId id="2139118275" r:id="rId15"/>
    <p:sldId id="2139118896" r:id="rId16"/>
    <p:sldId id="2139118276" r:id="rId17"/>
    <p:sldId id="2139118897" r:id="rId18"/>
    <p:sldId id="2139118277" r:id="rId19"/>
    <p:sldId id="2139118895" r:id="rId20"/>
    <p:sldId id="2139118270" r:id="rId21"/>
    <p:sldId id="2139118264" r:id="rId22"/>
    <p:sldId id="2139118892" r:id="rId23"/>
    <p:sldId id="2139118890" r:id="rId24"/>
    <p:sldId id="2139118889" r:id="rId25"/>
    <p:sldId id="2139118894" r:id="rId26"/>
    <p:sldId id="263" r:id="rId27"/>
    <p:sldId id="266" r:id="rId28"/>
    <p:sldId id="267" r:id="rId29"/>
    <p:sldId id="265" r:id="rId30"/>
    <p:sldId id="262" r:id="rId31"/>
    <p:sldId id="268" r:id="rId32"/>
    <p:sldId id="273" r:id="rId33"/>
    <p:sldId id="274" r:id="rId34"/>
    <p:sldId id="27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95BF2-9767-4626-929D-3AF31D68F34B}" v="58" dt="2021-10-20T17:01:58.846"/>
    <p1510:client id="{2234E225-DBE7-456F-ACA4-1551BA5C9091}" v="223" dt="2021-10-19T20:40:01.595"/>
    <p1510:client id="{4340EBBC-3F34-4A22-A7C9-521C4604EEC9}" v="21" dt="2021-10-20T04:37:13.503"/>
    <p1510:client id="{587502A9-AD09-45C6-8D7F-76223AEEDC72}" v="1929" dt="2021-10-20T15:41:30.550"/>
    <p1510:client id="{692AB108-B1D8-4BE6-8E69-726493888910}" v="6" dt="2021-10-20T13:57:54.005"/>
    <p1510:client id="{6F123B21-7EB1-4FCB-94B6-ED9E5B88D2B5}" v="490" dt="2021-10-20T12:17:43.841"/>
    <p1510:client id="{AC58E6CB-05EB-4C56-A311-C9F319EA6DB9}" v="281" dt="2021-10-20T16:09:28.383"/>
    <p1510:client id="{BE173435-A25B-47C3-8273-00AF38AAAC35}" v="126" dt="2021-10-20T12:43:58.839"/>
    <p1510:client id="{C781F109-46E0-4AE9-95B3-ADAC45BEBC6C}" v="235" dt="2021-10-19T18:27:23.229"/>
    <p1510:client id="{F2767F68-40EA-4DBD-A365-3FDFD7BB94A8}" v="11" dt="2021-10-20T15:19:22.845"/>
    <p1510:client id="{FAA84351-3370-44E0-8589-5D4DAB0F0C9D}" v="726" dt="2021-10-19T17:48:23.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Bhangale" userId="S::aishwarya.bhangale@blend360.com::c36fc48d-8ac4-4be3-ac81-418619ed320e" providerId="AD" clId="Web-{2EC72336-CB3C-4790-B6F8-3DCB70C8BFCD}"/>
    <pc:docChg chg="delSld modSld sldOrd">
      <pc:chgData name="Aishwarya Bhangale" userId="S::aishwarya.bhangale@blend360.com::c36fc48d-8ac4-4be3-ac81-418619ed320e" providerId="AD" clId="Web-{2EC72336-CB3C-4790-B6F8-3DCB70C8BFCD}" dt="2021-09-24T14:02:25.234" v="10" actId="14100"/>
      <pc:docMkLst>
        <pc:docMk/>
      </pc:docMkLst>
      <pc:sldChg chg="del">
        <pc:chgData name="Aishwarya Bhangale" userId="S::aishwarya.bhangale@blend360.com::c36fc48d-8ac4-4be3-ac81-418619ed320e" providerId="AD" clId="Web-{2EC72336-CB3C-4790-B6F8-3DCB70C8BFCD}" dt="2021-09-24T14:02:08.483" v="5"/>
        <pc:sldMkLst>
          <pc:docMk/>
          <pc:sldMk cId="1635685559" sldId="270"/>
        </pc:sldMkLst>
      </pc:sldChg>
      <pc:sldChg chg="modSp">
        <pc:chgData name="Aishwarya Bhangale" userId="S::aishwarya.bhangale@blend360.com::c36fc48d-8ac4-4be3-ac81-418619ed320e" providerId="AD" clId="Web-{2EC72336-CB3C-4790-B6F8-3DCB70C8BFCD}" dt="2021-09-24T14:02:25.234" v="10" actId="14100"/>
        <pc:sldMkLst>
          <pc:docMk/>
          <pc:sldMk cId="1587310837" sldId="272"/>
        </pc:sldMkLst>
        <pc:spChg chg="mod">
          <ac:chgData name="Aishwarya Bhangale" userId="S::aishwarya.bhangale@blend360.com::c36fc48d-8ac4-4be3-ac81-418619ed320e" providerId="AD" clId="Web-{2EC72336-CB3C-4790-B6F8-3DCB70C8BFCD}" dt="2021-09-24T14:02:14.608" v="6" actId="1076"/>
          <ac:spMkLst>
            <pc:docMk/>
            <pc:sldMk cId="1587310837" sldId="272"/>
            <ac:spMk id="6" creationId="{5738F5C7-89DC-4D65-90C9-D6D0C2C98193}"/>
          </ac:spMkLst>
        </pc:spChg>
        <pc:picChg chg="mod">
          <ac:chgData name="Aishwarya Bhangale" userId="S::aishwarya.bhangale@blend360.com::c36fc48d-8ac4-4be3-ac81-418619ed320e" providerId="AD" clId="Web-{2EC72336-CB3C-4790-B6F8-3DCB70C8BFCD}" dt="2021-09-24T14:02:25.234" v="10" actId="14100"/>
          <ac:picMkLst>
            <pc:docMk/>
            <pc:sldMk cId="1587310837" sldId="272"/>
            <ac:picMk id="4" creationId="{49EBE5F6-723C-489B-93CF-A31D7D04F44C}"/>
          </ac:picMkLst>
        </pc:picChg>
      </pc:sldChg>
      <pc:sldChg chg="modSp ord">
        <pc:chgData name="Aishwarya Bhangale" userId="S::aishwarya.bhangale@blend360.com::c36fc48d-8ac4-4be3-ac81-418619ed320e" providerId="AD" clId="Web-{2EC72336-CB3C-4790-B6F8-3DCB70C8BFCD}" dt="2021-09-24T14:01:17.841" v="3"/>
        <pc:sldMkLst>
          <pc:docMk/>
          <pc:sldMk cId="2260815004" sldId="277"/>
        </pc:sldMkLst>
        <pc:picChg chg="mod">
          <ac:chgData name="Aishwarya Bhangale" userId="S::aishwarya.bhangale@blend360.com::c36fc48d-8ac4-4be3-ac81-418619ed320e" providerId="AD" clId="Web-{2EC72336-CB3C-4790-B6F8-3DCB70C8BFCD}" dt="2021-09-24T14:00:34.402" v="0" actId="1076"/>
          <ac:picMkLst>
            <pc:docMk/>
            <pc:sldMk cId="2260815004" sldId="277"/>
            <ac:picMk id="2" creationId="{74607DD4-F7B5-4146-8E6D-5FB7660D3F68}"/>
          </ac:picMkLst>
        </pc:picChg>
      </pc:sldChg>
    </pc:docChg>
  </pc:docChgLst>
  <pc:docChgLst>
    <pc:chgData name="Kristin Chen" userId="S::kristin.chen@blend360.com::4e8102cd-de8b-42bb-b548-c57abe66e4ea" providerId="AD" clId="Web-{574AE3FF-0F32-4689-A98A-4077EA712A4F}"/>
    <pc:docChg chg="addSld modSld">
      <pc:chgData name="Kristin Chen" userId="S::kristin.chen@blend360.com::4e8102cd-de8b-42bb-b548-c57abe66e4ea" providerId="AD" clId="Web-{574AE3FF-0F32-4689-A98A-4077EA712A4F}" dt="2021-10-18T13:59:57.186" v="579"/>
      <pc:docMkLst>
        <pc:docMk/>
      </pc:docMkLst>
      <pc:sldChg chg="modSp">
        <pc:chgData name="Kristin Chen" userId="S::kristin.chen@blend360.com::4e8102cd-de8b-42bb-b548-c57abe66e4ea" providerId="AD" clId="Web-{574AE3FF-0F32-4689-A98A-4077EA712A4F}" dt="2021-10-18T13:46:32.532" v="32" actId="20577"/>
        <pc:sldMkLst>
          <pc:docMk/>
          <pc:sldMk cId="3374205501" sldId="256"/>
        </pc:sldMkLst>
        <pc:spChg chg="mod">
          <ac:chgData name="Kristin Chen" userId="S::kristin.chen@blend360.com::4e8102cd-de8b-42bb-b548-c57abe66e4ea" providerId="AD" clId="Web-{574AE3FF-0F32-4689-A98A-4077EA712A4F}" dt="2021-10-18T13:46:21.281" v="25" actId="20577"/>
          <ac:spMkLst>
            <pc:docMk/>
            <pc:sldMk cId="3374205501" sldId="256"/>
            <ac:spMk id="2" creationId="{C2FC9CF5-CC88-45B4-9501-07B2D377D971}"/>
          </ac:spMkLst>
        </pc:spChg>
        <pc:spChg chg="mod">
          <ac:chgData name="Kristin Chen" userId="S::kristin.chen@blend360.com::4e8102cd-de8b-42bb-b548-c57abe66e4ea" providerId="AD" clId="Web-{574AE3FF-0F32-4689-A98A-4077EA712A4F}" dt="2021-10-18T13:46:32.532" v="32" actId="20577"/>
          <ac:spMkLst>
            <pc:docMk/>
            <pc:sldMk cId="3374205501" sldId="256"/>
            <ac:spMk id="3" creationId="{4BEB059B-336F-44F6-BEBC-26BFB6F0FC3A}"/>
          </ac:spMkLst>
        </pc:spChg>
      </pc:sldChg>
      <pc:sldChg chg="mod modShow">
        <pc:chgData name="Kristin Chen" userId="S::kristin.chen@blend360.com::4e8102cd-de8b-42bb-b548-c57abe66e4ea" providerId="AD" clId="Web-{574AE3FF-0F32-4689-A98A-4077EA712A4F}" dt="2021-10-18T13:58:36.635" v="531"/>
        <pc:sldMkLst>
          <pc:docMk/>
          <pc:sldMk cId="3773503001" sldId="262"/>
        </pc:sldMkLst>
      </pc:sldChg>
      <pc:sldChg chg="mod modShow">
        <pc:chgData name="Kristin Chen" userId="S::kristin.chen@blend360.com::4e8102cd-de8b-42bb-b548-c57abe66e4ea" providerId="AD" clId="Web-{574AE3FF-0F32-4689-A98A-4077EA712A4F}" dt="2021-10-18T13:58:36.822" v="533"/>
        <pc:sldMkLst>
          <pc:docMk/>
          <pc:sldMk cId="187979635" sldId="263"/>
        </pc:sldMkLst>
      </pc:sldChg>
      <pc:sldChg chg="mod modShow">
        <pc:chgData name="Kristin Chen" userId="S::kristin.chen@blend360.com::4e8102cd-de8b-42bb-b548-c57abe66e4ea" providerId="AD" clId="Web-{574AE3FF-0F32-4689-A98A-4077EA712A4F}" dt="2021-10-18T13:58:36.400" v="530"/>
        <pc:sldMkLst>
          <pc:docMk/>
          <pc:sldMk cId="1407394865" sldId="265"/>
        </pc:sldMkLst>
      </pc:sldChg>
      <pc:sldChg chg="mod modShow">
        <pc:chgData name="Kristin Chen" userId="S::kristin.chen@blend360.com::4e8102cd-de8b-42bb-b548-c57abe66e4ea" providerId="AD" clId="Web-{574AE3FF-0F32-4689-A98A-4077EA712A4F}" dt="2021-10-18T13:58:36.244" v="528"/>
        <pc:sldMkLst>
          <pc:docMk/>
          <pc:sldMk cId="1347889130" sldId="266"/>
        </pc:sldMkLst>
      </pc:sldChg>
      <pc:sldChg chg="mod modShow">
        <pc:chgData name="Kristin Chen" userId="S::kristin.chen@blend360.com::4e8102cd-de8b-42bb-b548-c57abe66e4ea" providerId="AD" clId="Web-{574AE3FF-0F32-4689-A98A-4077EA712A4F}" dt="2021-10-18T13:58:36.322" v="529"/>
        <pc:sldMkLst>
          <pc:docMk/>
          <pc:sldMk cId="3777667402" sldId="267"/>
        </pc:sldMkLst>
      </pc:sldChg>
      <pc:sldChg chg="mod modShow">
        <pc:chgData name="Kristin Chen" userId="S::kristin.chen@blend360.com::4e8102cd-de8b-42bb-b548-c57abe66e4ea" providerId="AD" clId="Web-{574AE3FF-0F32-4689-A98A-4077EA712A4F}" dt="2021-10-18T13:58:36.775" v="532"/>
        <pc:sldMkLst>
          <pc:docMk/>
          <pc:sldMk cId="2903461698" sldId="268"/>
        </pc:sldMkLst>
      </pc:sldChg>
      <pc:sldChg chg="modNotes">
        <pc:chgData name="Kristin Chen" userId="S::kristin.chen@blend360.com::4e8102cd-de8b-42bb-b548-c57abe66e4ea" providerId="AD" clId="Web-{574AE3FF-0F32-4689-A98A-4077EA712A4F}" dt="2021-10-18T13:55:31.531" v="329"/>
        <pc:sldMkLst>
          <pc:docMk/>
          <pc:sldMk cId="12546922" sldId="271"/>
        </pc:sldMkLst>
      </pc:sldChg>
      <pc:sldChg chg="modNotes">
        <pc:chgData name="Kristin Chen" userId="S::kristin.chen@blend360.com::4e8102cd-de8b-42bb-b548-c57abe66e4ea" providerId="AD" clId="Web-{574AE3FF-0F32-4689-A98A-4077EA712A4F}" dt="2021-10-18T13:56:13.111" v="351"/>
        <pc:sldMkLst>
          <pc:docMk/>
          <pc:sldMk cId="1587310837" sldId="272"/>
        </pc:sldMkLst>
      </pc:sldChg>
      <pc:sldChg chg="mod modShow modNotes">
        <pc:chgData name="Kristin Chen" userId="S::kristin.chen@blend360.com::4e8102cd-de8b-42bb-b548-c57abe66e4ea" providerId="AD" clId="Web-{574AE3FF-0F32-4689-A98A-4077EA712A4F}" dt="2021-10-18T13:55:58.501" v="342"/>
        <pc:sldMkLst>
          <pc:docMk/>
          <pc:sldMk cId="2441032646" sldId="273"/>
        </pc:sldMkLst>
      </pc:sldChg>
      <pc:sldChg chg="mod modShow modNotes">
        <pc:chgData name="Kristin Chen" userId="S::kristin.chen@blend360.com::4e8102cd-de8b-42bb-b548-c57abe66e4ea" providerId="AD" clId="Web-{574AE3FF-0F32-4689-A98A-4077EA712A4F}" dt="2021-10-18T13:56:47.816" v="405"/>
        <pc:sldMkLst>
          <pc:docMk/>
          <pc:sldMk cId="200812263" sldId="274"/>
        </pc:sldMkLst>
      </pc:sldChg>
      <pc:sldChg chg="mod modShow">
        <pc:chgData name="Kristin Chen" userId="S::kristin.chen@blend360.com::4e8102cd-de8b-42bb-b548-c57abe66e4ea" providerId="AD" clId="Web-{574AE3FF-0F32-4689-A98A-4077EA712A4F}" dt="2021-10-18T13:58:08.914" v="512"/>
        <pc:sldMkLst>
          <pc:docMk/>
          <pc:sldMk cId="1485601036" sldId="275"/>
        </pc:sldMkLst>
      </pc:sldChg>
      <pc:sldChg chg="modNotes">
        <pc:chgData name="Kristin Chen" userId="S::kristin.chen@blend360.com::4e8102cd-de8b-42bb-b548-c57abe66e4ea" providerId="AD" clId="Web-{574AE3FF-0F32-4689-A98A-4077EA712A4F}" dt="2021-10-18T13:57:55.086" v="502"/>
        <pc:sldMkLst>
          <pc:docMk/>
          <pc:sldMk cId="2260815004" sldId="277"/>
        </pc:sldMkLst>
      </pc:sldChg>
      <pc:sldChg chg="modNotes">
        <pc:chgData name="Kristin Chen" userId="S::kristin.chen@blend360.com::4e8102cd-de8b-42bb-b548-c57abe66e4ea" providerId="AD" clId="Web-{574AE3FF-0F32-4689-A98A-4077EA712A4F}" dt="2021-10-18T13:57:58.898" v="510"/>
        <pc:sldMkLst>
          <pc:docMk/>
          <pc:sldMk cId="198939840" sldId="2139118257"/>
        </pc:sldMkLst>
      </pc:sldChg>
      <pc:sldChg chg="modNotes">
        <pc:chgData name="Kristin Chen" userId="S::kristin.chen@blend360.com::4e8102cd-de8b-42bb-b548-c57abe66e4ea" providerId="AD" clId="Web-{574AE3FF-0F32-4689-A98A-4077EA712A4F}" dt="2021-10-18T13:58:17.993" v="525"/>
        <pc:sldMkLst>
          <pc:docMk/>
          <pc:sldMk cId="3714180579" sldId="2139118263"/>
        </pc:sldMkLst>
      </pc:sldChg>
      <pc:sldChg chg="modSp modNotes">
        <pc:chgData name="Kristin Chen" userId="S::kristin.chen@blend360.com::4e8102cd-de8b-42bb-b548-c57abe66e4ea" providerId="AD" clId="Web-{574AE3FF-0F32-4689-A98A-4077EA712A4F}" dt="2021-10-18T13:59:01.792" v="536" actId="20577"/>
        <pc:sldMkLst>
          <pc:docMk/>
          <pc:sldMk cId="905123377" sldId="2139118264"/>
        </pc:sldMkLst>
        <pc:spChg chg="mod">
          <ac:chgData name="Kristin Chen" userId="S::kristin.chen@blend360.com::4e8102cd-de8b-42bb-b548-c57abe66e4ea" providerId="AD" clId="Web-{574AE3FF-0F32-4689-A98A-4077EA712A4F}" dt="2021-10-18T13:59:01.792" v="536" actId="20577"/>
          <ac:spMkLst>
            <pc:docMk/>
            <pc:sldMk cId="905123377" sldId="2139118264"/>
            <ac:spMk id="2" creationId="{06DD8BC0-727A-4F3B-8FCE-C644D5AAA2F8}"/>
          </ac:spMkLst>
        </pc:spChg>
      </pc:sldChg>
      <pc:sldChg chg="modNotes">
        <pc:chgData name="Kristin Chen" userId="S::kristin.chen@blend360.com::4e8102cd-de8b-42bb-b548-c57abe66e4ea" providerId="AD" clId="Web-{574AE3FF-0F32-4689-A98A-4077EA712A4F}" dt="2021-10-18T13:58:02.008" v="511"/>
        <pc:sldMkLst>
          <pc:docMk/>
          <pc:sldMk cId="2385268437" sldId="2139118265"/>
        </pc:sldMkLst>
      </pc:sldChg>
      <pc:sldChg chg="modNotes">
        <pc:chgData name="Kristin Chen" userId="S::kristin.chen@blend360.com::4e8102cd-de8b-42bb-b548-c57abe66e4ea" providerId="AD" clId="Web-{574AE3FF-0F32-4689-A98A-4077EA712A4F}" dt="2021-10-18T13:55:48.203" v="338"/>
        <pc:sldMkLst>
          <pc:docMk/>
          <pc:sldMk cId="1273951945" sldId="2139118266"/>
        </pc:sldMkLst>
      </pc:sldChg>
      <pc:sldChg chg="modSp new modNotes">
        <pc:chgData name="Kristin Chen" userId="S::kristin.chen@blend360.com::4e8102cd-de8b-42bb-b548-c57abe66e4ea" providerId="AD" clId="Web-{574AE3FF-0F32-4689-A98A-4077EA712A4F}" dt="2021-10-18T13:53:31.946" v="268"/>
        <pc:sldMkLst>
          <pc:docMk/>
          <pc:sldMk cId="2035326661" sldId="2139118267"/>
        </pc:sldMkLst>
        <pc:spChg chg="mod">
          <ac:chgData name="Kristin Chen" userId="S::kristin.chen@blend360.com::4e8102cd-de8b-42bb-b548-c57abe66e4ea" providerId="AD" clId="Web-{574AE3FF-0F32-4689-A98A-4077EA712A4F}" dt="2021-10-18T13:53:20.539" v="254" actId="20577"/>
          <ac:spMkLst>
            <pc:docMk/>
            <pc:sldMk cId="2035326661" sldId="2139118267"/>
            <ac:spMk id="2" creationId="{614D19B8-306A-4AC2-BCB6-0BA074015109}"/>
          </ac:spMkLst>
        </pc:spChg>
      </pc:sldChg>
      <pc:sldChg chg="modSp new modNotes">
        <pc:chgData name="Kristin Chen" userId="S::kristin.chen@blend360.com::4e8102cd-de8b-42bb-b548-c57abe66e4ea" providerId="AD" clId="Web-{574AE3FF-0F32-4689-A98A-4077EA712A4F}" dt="2021-10-18T13:53:28.477" v="265"/>
        <pc:sldMkLst>
          <pc:docMk/>
          <pc:sldMk cId="1443146729" sldId="2139118268"/>
        </pc:sldMkLst>
        <pc:spChg chg="mod">
          <ac:chgData name="Kristin Chen" userId="S::kristin.chen@blend360.com::4e8102cd-de8b-42bb-b548-c57abe66e4ea" providerId="AD" clId="Web-{574AE3FF-0F32-4689-A98A-4077EA712A4F}" dt="2021-10-18T13:48:34.726" v="51" actId="20577"/>
          <ac:spMkLst>
            <pc:docMk/>
            <pc:sldMk cId="1443146729" sldId="2139118268"/>
            <ac:spMk id="2" creationId="{B959E1C2-D037-4338-94F3-67A1EE5908F1}"/>
          </ac:spMkLst>
        </pc:spChg>
        <pc:spChg chg="mod">
          <ac:chgData name="Kristin Chen" userId="S::kristin.chen@blend360.com::4e8102cd-de8b-42bb-b548-c57abe66e4ea" providerId="AD" clId="Web-{574AE3FF-0F32-4689-A98A-4077EA712A4F}" dt="2021-10-18T13:53:13.804" v="242" actId="20577"/>
          <ac:spMkLst>
            <pc:docMk/>
            <pc:sldMk cId="1443146729" sldId="2139118268"/>
            <ac:spMk id="3" creationId="{06A11423-5CD3-4368-948B-6170E98A28A9}"/>
          </ac:spMkLst>
        </pc:spChg>
      </pc:sldChg>
      <pc:sldChg chg="modSp new modNotes">
        <pc:chgData name="Kristin Chen" userId="S::kristin.chen@blend360.com::4e8102cd-de8b-42bb-b548-c57abe66e4ea" providerId="AD" clId="Web-{574AE3FF-0F32-4689-A98A-4077EA712A4F}" dt="2021-10-18T13:59:57.186" v="579"/>
        <pc:sldMkLst>
          <pc:docMk/>
          <pc:sldMk cId="2892761678" sldId="2139118269"/>
        </pc:sldMkLst>
        <pc:spChg chg="mod">
          <ac:chgData name="Kristin Chen" userId="S::kristin.chen@blend360.com::4e8102cd-de8b-42bb-b548-c57abe66e4ea" providerId="AD" clId="Web-{574AE3FF-0F32-4689-A98A-4077EA712A4F}" dt="2021-10-18T13:59:43.342" v="567" actId="20577"/>
          <ac:spMkLst>
            <pc:docMk/>
            <pc:sldMk cId="2892761678" sldId="2139118269"/>
            <ac:spMk id="2" creationId="{5331660C-5C53-4CEB-8F1A-820363217F01}"/>
          </ac:spMkLst>
        </pc:spChg>
        <pc:spChg chg="mod">
          <ac:chgData name="Kristin Chen" userId="S::kristin.chen@blend360.com::4e8102cd-de8b-42bb-b548-c57abe66e4ea" providerId="AD" clId="Web-{574AE3FF-0F32-4689-A98A-4077EA712A4F}" dt="2021-10-18T13:59:51.826" v="574" actId="20577"/>
          <ac:spMkLst>
            <pc:docMk/>
            <pc:sldMk cId="2892761678" sldId="2139118269"/>
            <ac:spMk id="3" creationId="{7C292012-B126-4656-AF4F-AA2DD7DD790D}"/>
          </ac:spMkLst>
        </pc:spChg>
      </pc:sldChg>
    </pc:docChg>
  </pc:docChgLst>
  <pc:docChgLst>
    <pc:chgData name="Kristin Chen" userId="4e8102cd-de8b-42bb-b548-c57abe66e4ea" providerId="ADAL" clId="{587502A9-AD09-45C6-8D7F-76223AEEDC72}"/>
    <pc:docChg chg="undo custSel addSld delSld modSld sldOrd addMainMaster">
      <pc:chgData name="Kristin Chen" userId="4e8102cd-de8b-42bb-b548-c57abe66e4ea" providerId="ADAL" clId="{587502A9-AD09-45C6-8D7F-76223AEEDC72}" dt="2021-10-20T15:41:30.550" v="2768" actId="1076"/>
      <pc:docMkLst>
        <pc:docMk/>
      </pc:docMkLst>
      <pc:sldChg chg="modSp del mod">
        <pc:chgData name="Kristin Chen" userId="4e8102cd-de8b-42bb-b548-c57abe66e4ea" providerId="ADAL" clId="{587502A9-AD09-45C6-8D7F-76223AEEDC72}" dt="2021-10-19T20:53:22.918" v="33" actId="47"/>
        <pc:sldMkLst>
          <pc:docMk/>
          <pc:sldMk cId="3374205501" sldId="256"/>
        </pc:sldMkLst>
        <pc:spChg chg="mod">
          <ac:chgData name="Kristin Chen" userId="4e8102cd-de8b-42bb-b548-c57abe66e4ea" providerId="ADAL" clId="{587502A9-AD09-45C6-8D7F-76223AEEDC72}" dt="2021-10-19T20:51:50.434" v="2" actId="21"/>
          <ac:spMkLst>
            <pc:docMk/>
            <pc:sldMk cId="3374205501" sldId="256"/>
            <ac:spMk id="2" creationId="{C2FC9CF5-CC88-45B4-9501-07B2D377D971}"/>
          </ac:spMkLst>
        </pc:spChg>
        <pc:spChg chg="mod">
          <ac:chgData name="Kristin Chen" userId="4e8102cd-de8b-42bb-b548-c57abe66e4ea" providerId="ADAL" clId="{587502A9-AD09-45C6-8D7F-76223AEEDC72}" dt="2021-10-19T20:52:39.351" v="12" actId="21"/>
          <ac:spMkLst>
            <pc:docMk/>
            <pc:sldMk cId="3374205501" sldId="256"/>
            <ac:spMk id="3" creationId="{4BEB059B-336F-44F6-BEBC-26BFB6F0FC3A}"/>
          </ac:spMkLst>
        </pc:spChg>
      </pc:sldChg>
      <pc:sldChg chg="addSp delSp modSp mod">
        <pc:chgData name="Kristin Chen" userId="4e8102cd-de8b-42bb-b548-c57abe66e4ea" providerId="ADAL" clId="{587502A9-AD09-45C6-8D7F-76223AEEDC72}" dt="2021-10-20T01:26:23.805" v="1776" actId="1076"/>
        <pc:sldMkLst>
          <pc:docMk/>
          <pc:sldMk cId="1587310837" sldId="272"/>
        </pc:sldMkLst>
        <pc:spChg chg="add mod">
          <ac:chgData name="Kristin Chen" userId="4e8102cd-de8b-42bb-b548-c57abe66e4ea" providerId="ADAL" clId="{587502A9-AD09-45C6-8D7F-76223AEEDC72}" dt="2021-10-20T01:26:20.809" v="1775" actId="14100"/>
          <ac:spMkLst>
            <pc:docMk/>
            <pc:sldMk cId="1587310837" sldId="272"/>
            <ac:spMk id="5" creationId="{F14B6C7B-EEC4-41AE-87C8-F19671BE80A7}"/>
          </ac:spMkLst>
        </pc:spChg>
        <pc:spChg chg="del">
          <ac:chgData name="Kristin Chen" userId="4e8102cd-de8b-42bb-b548-c57abe66e4ea" providerId="ADAL" clId="{587502A9-AD09-45C6-8D7F-76223AEEDC72}" dt="2021-10-20T01:26:05.500" v="1771" actId="478"/>
          <ac:spMkLst>
            <pc:docMk/>
            <pc:sldMk cId="1587310837" sldId="272"/>
            <ac:spMk id="6" creationId="{5738F5C7-89DC-4D65-90C9-D6D0C2C98193}"/>
          </ac:spMkLst>
        </pc:spChg>
        <pc:picChg chg="mod">
          <ac:chgData name="Kristin Chen" userId="4e8102cd-de8b-42bb-b548-c57abe66e4ea" providerId="ADAL" clId="{587502A9-AD09-45C6-8D7F-76223AEEDC72}" dt="2021-10-20T01:26:23.805" v="1776" actId="1076"/>
          <ac:picMkLst>
            <pc:docMk/>
            <pc:sldMk cId="1587310837" sldId="272"/>
            <ac:picMk id="3" creationId="{32E727C3-7BBD-45B2-ABA2-1BC98BF358E3}"/>
          </ac:picMkLst>
        </pc:picChg>
      </pc:sldChg>
      <pc:sldChg chg="add">
        <pc:chgData name="Kristin Chen" userId="4e8102cd-de8b-42bb-b548-c57abe66e4ea" providerId="ADAL" clId="{587502A9-AD09-45C6-8D7F-76223AEEDC72}" dt="2021-10-19T21:03:08.101" v="440"/>
        <pc:sldMkLst>
          <pc:docMk/>
          <pc:sldMk cId="1566465641" sldId="273"/>
        </pc:sldMkLst>
      </pc:sldChg>
      <pc:sldChg chg="del">
        <pc:chgData name="Kristin Chen" userId="4e8102cd-de8b-42bb-b548-c57abe66e4ea" providerId="ADAL" clId="{587502A9-AD09-45C6-8D7F-76223AEEDC72}" dt="2021-10-19T21:03:05.450" v="439" actId="2696"/>
        <pc:sldMkLst>
          <pc:docMk/>
          <pc:sldMk cId="2441032646" sldId="273"/>
        </pc:sldMkLst>
      </pc:sldChg>
      <pc:sldChg chg="del">
        <pc:chgData name="Kristin Chen" userId="4e8102cd-de8b-42bb-b548-c57abe66e4ea" providerId="ADAL" clId="{587502A9-AD09-45C6-8D7F-76223AEEDC72}" dt="2021-10-19T21:03:05.450" v="439" actId="2696"/>
        <pc:sldMkLst>
          <pc:docMk/>
          <pc:sldMk cId="200812263" sldId="274"/>
        </pc:sldMkLst>
      </pc:sldChg>
      <pc:sldChg chg="add">
        <pc:chgData name="Kristin Chen" userId="4e8102cd-de8b-42bb-b548-c57abe66e4ea" providerId="ADAL" clId="{587502A9-AD09-45C6-8D7F-76223AEEDC72}" dt="2021-10-19T21:03:08.101" v="440"/>
        <pc:sldMkLst>
          <pc:docMk/>
          <pc:sldMk cId="3150566879" sldId="274"/>
        </pc:sldMkLst>
      </pc:sldChg>
      <pc:sldChg chg="del">
        <pc:chgData name="Kristin Chen" userId="4e8102cd-de8b-42bb-b548-c57abe66e4ea" providerId="ADAL" clId="{587502A9-AD09-45C6-8D7F-76223AEEDC72}" dt="2021-10-19T21:03:05.450" v="439" actId="2696"/>
        <pc:sldMkLst>
          <pc:docMk/>
          <pc:sldMk cId="1485601036" sldId="275"/>
        </pc:sldMkLst>
      </pc:sldChg>
      <pc:sldChg chg="add">
        <pc:chgData name="Kristin Chen" userId="4e8102cd-de8b-42bb-b548-c57abe66e4ea" providerId="ADAL" clId="{587502A9-AD09-45C6-8D7F-76223AEEDC72}" dt="2021-10-19T21:03:08.101" v="440"/>
        <pc:sldMkLst>
          <pc:docMk/>
          <pc:sldMk cId="3369815702" sldId="275"/>
        </pc:sldMkLst>
      </pc:sldChg>
      <pc:sldChg chg="modSp mod">
        <pc:chgData name="Kristin Chen" userId="4e8102cd-de8b-42bb-b548-c57abe66e4ea" providerId="ADAL" clId="{587502A9-AD09-45C6-8D7F-76223AEEDC72}" dt="2021-10-20T01:43:38.616" v="2184" actId="20577"/>
        <pc:sldMkLst>
          <pc:docMk/>
          <pc:sldMk cId="2260815004" sldId="277"/>
        </pc:sldMkLst>
        <pc:spChg chg="mod">
          <ac:chgData name="Kristin Chen" userId="4e8102cd-de8b-42bb-b548-c57abe66e4ea" providerId="ADAL" clId="{587502A9-AD09-45C6-8D7F-76223AEEDC72}" dt="2021-10-19T21:03:45.176" v="505" actId="20577"/>
          <ac:spMkLst>
            <pc:docMk/>
            <pc:sldMk cId="2260815004" sldId="277"/>
            <ac:spMk id="7" creationId="{952FCF6A-3C83-43AD-9972-0106B1D4358E}"/>
          </ac:spMkLst>
        </pc:spChg>
        <pc:spChg chg="mod">
          <ac:chgData name="Kristin Chen" userId="4e8102cd-de8b-42bb-b548-c57abe66e4ea" providerId="ADAL" clId="{587502A9-AD09-45C6-8D7F-76223AEEDC72}" dt="2021-10-20T01:42:53.042" v="2175" actId="20577"/>
          <ac:spMkLst>
            <pc:docMk/>
            <pc:sldMk cId="2260815004" sldId="277"/>
            <ac:spMk id="13" creationId="{C860F493-2E60-4B3A-9689-FEF86F462A60}"/>
          </ac:spMkLst>
        </pc:spChg>
        <pc:spChg chg="mod">
          <ac:chgData name="Kristin Chen" userId="4e8102cd-de8b-42bb-b548-c57abe66e4ea" providerId="ADAL" clId="{587502A9-AD09-45C6-8D7F-76223AEEDC72}" dt="2021-10-20T01:43:38.616" v="2184" actId="20577"/>
          <ac:spMkLst>
            <pc:docMk/>
            <pc:sldMk cId="2260815004" sldId="277"/>
            <ac:spMk id="15" creationId="{FC331D14-BE4F-4023-AE5B-511B49C87AFE}"/>
          </ac:spMkLst>
        </pc:spChg>
      </pc:sldChg>
      <pc:sldChg chg="modSp mod">
        <pc:chgData name="Kristin Chen" userId="4e8102cd-de8b-42bb-b548-c57abe66e4ea" providerId="ADAL" clId="{587502A9-AD09-45C6-8D7F-76223AEEDC72}" dt="2021-10-20T01:46:42.003" v="2193" actId="20577"/>
        <pc:sldMkLst>
          <pc:docMk/>
          <pc:sldMk cId="198939840" sldId="2139118257"/>
        </pc:sldMkLst>
        <pc:spChg chg="mod">
          <ac:chgData name="Kristin Chen" userId="4e8102cd-de8b-42bb-b548-c57abe66e4ea" providerId="ADAL" clId="{587502A9-AD09-45C6-8D7F-76223AEEDC72}" dt="2021-10-20T01:45:53.837" v="2185" actId="20577"/>
          <ac:spMkLst>
            <pc:docMk/>
            <pc:sldMk cId="198939840" sldId="2139118257"/>
            <ac:spMk id="16" creationId="{00000000-0000-0000-0000-000000000000}"/>
          </ac:spMkLst>
        </pc:spChg>
        <pc:spChg chg="mod">
          <ac:chgData name="Kristin Chen" userId="4e8102cd-de8b-42bb-b548-c57abe66e4ea" providerId="ADAL" clId="{587502A9-AD09-45C6-8D7F-76223AEEDC72}" dt="2021-10-20T01:40:09.905" v="1885" actId="255"/>
          <ac:spMkLst>
            <pc:docMk/>
            <pc:sldMk cId="198939840" sldId="2139118257"/>
            <ac:spMk id="20" creationId="{E905B179-D726-4CBF-9CD2-B3D813E73172}"/>
          </ac:spMkLst>
        </pc:spChg>
        <pc:spChg chg="mod">
          <ac:chgData name="Kristin Chen" userId="4e8102cd-de8b-42bb-b548-c57abe66e4ea" providerId="ADAL" clId="{587502A9-AD09-45C6-8D7F-76223AEEDC72}" dt="2021-10-20T01:46:18.222" v="2190" actId="20577"/>
          <ac:spMkLst>
            <pc:docMk/>
            <pc:sldMk cId="198939840" sldId="2139118257"/>
            <ac:spMk id="21" creationId="{00000000-0000-0000-0000-000000000000}"/>
          </ac:spMkLst>
        </pc:spChg>
        <pc:spChg chg="mod">
          <ac:chgData name="Kristin Chen" userId="4e8102cd-de8b-42bb-b548-c57abe66e4ea" providerId="ADAL" clId="{587502A9-AD09-45C6-8D7F-76223AEEDC72}" dt="2021-10-20T01:46:42.003" v="2193" actId="20577"/>
          <ac:spMkLst>
            <pc:docMk/>
            <pc:sldMk cId="198939840" sldId="2139118257"/>
            <ac:spMk id="22" creationId="{00000000-0000-0000-0000-000000000000}"/>
          </ac:spMkLst>
        </pc:spChg>
        <pc:picChg chg="mod">
          <ac:chgData name="Kristin Chen" userId="4e8102cd-de8b-42bb-b548-c57abe66e4ea" providerId="ADAL" clId="{587502A9-AD09-45C6-8D7F-76223AEEDC72}" dt="2021-10-20T01:30:00.464" v="1784" actId="1076"/>
          <ac:picMkLst>
            <pc:docMk/>
            <pc:sldMk cId="198939840" sldId="2139118257"/>
            <ac:picMk id="4" creationId="{FCB56FBB-15D4-4DAD-9C08-A99A26DE1E76}"/>
          </ac:picMkLst>
        </pc:picChg>
        <pc:picChg chg="mod">
          <ac:chgData name="Kristin Chen" userId="4e8102cd-de8b-42bb-b548-c57abe66e4ea" providerId="ADAL" clId="{587502A9-AD09-45C6-8D7F-76223AEEDC72}" dt="2021-10-20T01:30:04.953" v="1785" actId="1076"/>
          <ac:picMkLst>
            <pc:docMk/>
            <pc:sldMk cId="198939840" sldId="2139118257"/>
            <ac:picMk id="27" creationId="{2611E3C2-0EBD-A64B-9FF9-684202485EC9}"/>
          </ac:picMkLst>
        </pc:picChg>
      </pc:sldChg>
      <pc:sldChg chg="addSp delSp modSp mod">
        <pc:chgData name="Kristin Chen" userId="4e8102cd-de8b-42bb-b548-c57abe66e4ea" providerId="ADAL" clId="{587502A9-AD09-45C6-8D7F-76223AEEDC72}" dt="2021-10-20T01:40:25.737" v="1887" actId="255"/>
        <pc:sldMkLst>
          <pc:docMk/>
          <pc:sldMk cId="905123377" sldId="2139118264"/>
        </pc:sldMkLst>
        <pc:spChg chg="add mod">
          <ac:chgData name="Kristin Chen" userId="4e8102cd-de8b-42bb-b548-c57abe66e4ea" providerId="ADAL" clId="{587502A9-AD09-45C6-8D7F-76223AEEDC72}" dt="2021-10-19T21:08:47.236" v="627" actId="122"/>
          <ac:spMkLst>
            <pc:docMk/>
            <pc:sldMk cId="905123377" sldId="2139118264"/>
            <ac:spMk id="3" creationId="{8DAE3D6B-644C-4D59-A437-E61A156E4D37}"/>
          </ac:spMkLst>
        </pc:spChg>
        <pc:spChg chg="mod">
          <ac:chgData name="Kristin Chen" userId="4e8102cd-de8b-42bb-b548-c57abe66e4ea" providerId="ADAL" clId="{587502A9-AD09-45C6-8D7F-76223AEEDC72}" dt="2021-10-20T01:40:25.737" v="1887" actId="255"/>
          <ac:spMkLst>
            <pc:docMk/>
            <pc:sldMk cId="905123377" sldId="2139118264"/>
            <ac:spMk id="8" creationId="{1BA03D2D-349A-474A-AA2A-B40753ABA737}"/>
          </ac:spMkLst>
        </pc:spChg>
        <pc:spChg chg="add mod">
          <ac:chgData name="Kristin Chen" userId="4e8102cd-de8b-42bb-b548-c57abe66e4ea" providerId="ADAL" clId="{587502A9-AD09-45C6-8D7F-76223AEEDC72}" dt="2021-10-19T21:09:23.405" v="640" actId="1076"/>
          <ac:spMkLst>
            <pc:docMk/>
            <pc:sldMk cId="905123377" sldId="2139118264"/>
            <ac:spMk id="11" creationId="{C8F928B4-71AC-4985-B0DC-1316C2CA9466}"/>
          </ac:spMkLst>
        </pc:spChg>
        <pc:spChg chg="add mod">
          <ac:chgData name="Kristin Chen" userId="4e8102cd-de8b-42bb-b548-c57abe66e4ea" providerId="ADAL" clId="{587502A9-AD09-45C6-8D7F-76223AEEDC72}" dt="2021-10-19T21:09:43.386" v="673" actId="1076"/>
          <ac:spMkLst>
            <pc:docMk/>
            <pc:sldMk cId="905123377" sldId="2139118264"/>
            <ac:spMk id="12" creationId="{71513BF7-9CAC-47C5-B236-65F3185C2707}"/>
          </ac:spMkLst>
        </pc:spChg>
        <pc:graphicFrameChg chg="del mod">
          <ac:chgData name="Kristin Chen" userId="4e8102cd-de8b-42bb-b548-c57abe66e4ea" providerId="ADAL" clId="{587502A9-AD09-45C6-8D7F-76223AEEDC72}" dt="2021-10-19T21:09:01.961" v="628" actId="478"/>
          <ac:graphicFrameMkLst>
            <pc:docMk/>
            <pc:sldMk cId="905123377" sldId="2139118264"/>
            <ac:graphicFrameMk id="2" creationId="{84809679-EAF2-4B85-94F3-980786B9BB45}"/>
          </ac:graphicFrameMkLst>
        </pc:graphicFrameChg>
      </pc:sldChg>
      <pc:sldChg chg="del">
        <pc:chgData name="Kristin Chen" userId="4e8102cd-de8b-42bb-b548-c57abe66e4ea" providerId="ADAL" clId="{587502A9-AD09-45C6-8D7F-76223AEEDC72}" dt="2021-10-19T21:01:20.521" v="431" actId="47"/>
        <pc:sldMkLst>
          <pc:docMk/>
          <pc:sldMk cId="2035326661" sldId="2139118267"/>
        </pc:sldMkLst>
      </pc:sldChg>
      <pc:sldChg chg="modSp del mod">
        <pc:chgData name="Kristin Chen" userId="4e8102cd-de8b-42bb-b548-c57abe66e4ea" providerId="ADAL" clId="{587502A9-AD09-45C6-8D7F-76223AEEDC72}" dt="2021-10-19T20:56:27.780" v="121" actId="47"/>
        <pc:sldMkLst>
          <pc:docMk/>
          <pc:sldMk cId="1443146729" sldId="2139118268"/>
        </pc:sldMkLst>
        <pc:spChg chg="mod">
          <ac:chgData name="Kristin Chen" userId="4e8102cd-de8b-42bb-b548-c57abe66e4ea" providerId="ADAL" clId="{587502A9-AD09-45C6-8D7F-76223AEEDC72}" dt="2021-10-19T20:54:51.208" v="59" actId="21"/>
          <ac:spMkLst>
            <pc:docMk/>
            <pc:sldMk cId="1443146729" sldId="2139118268"/>
            <ac:spMk id="3" creationId="{06A11423-5CD3-4368-948B-6170E98A28A9}"/>
          </ac:spMkLst>
        </pc:spChg>
      </pc:sldChg>
      <pc:sldChg chg="modSp add del mod">
        <pc:chgData name="Kristin Chen" userId="4e8102cd-de8b-42bb-b548-c57abe66e4ea" providerId="ADAL" clId="{587502A9-AD09-45C6-8D7F-76223AEEDC72}" dt="2021-10-19T21:18:10.760" v="1743" actId="47"/>
        <pc:sldMkLst>
          <pc:docMk/>
          <pc:sldMk cId="2892761678" sldId="2139118269"/>
        </pc:sldMkLst>
        <pc:spChg chg="mod">
          <ac:chgData name="Kristin Chen" userId="4e8102cd-de8b-42bb-b548-c57abe66e4ea" providerId="ADAL" clId="{587502A9-AD09-45C6-8D7F-76223AEEDC72}" dt="2021-10-19T21:09:59.878" v="676" actId="21"/>
          <ac:spMkLst>
            <pc:docMk/>
            <pc:sldMk cId="2892761678" sldId="2139118269"/>
            <ac:spMk id="3" creationId="{7C292012-B126-4656-AF4F-AA2DD7DD790D}"/>
          </ac:spMkLst>
        </pc:spChg>
      </pc:sldChg>
      <pc:sldChg chg="modSp mod">
        <pc:chgData name="Kristin Chen" userId="4e8102cd-de8b-42bb-b548-c57abe66e4ea" providerId="ADAL" clId="{587502A9-AD09-45C6-8D7F-76223AEEDC72}" dt="2021-10-20T04:08:17.226" v="2614" actId="20577"/>
        <pc:sldMkLst>
          <pc:docMk/>
          <pc:sldMk cId="3688505825" sldId="2139118270"/>
        </pc:sldMkLst>
        <pc:spChg chg="mod">
          <ac:chgData name="Kristin Chen" userId="4e8102cd-de8b-42bb-b548-c57abe66e4ea" providerId="ADAL" clId="{587502A9-AD09-45C6-8D7F-76223AEEDC72}" dt="2021-10-20T01:40:20.436" v="1886" actId="255"/>
          <ac:spMkLst>
            <pc:docMk/>
            <pc:sldMk cId="3688505825" sldId="2139118270"/>
            <ac:spMk id="7" creationId="{952FCF6A-3C83-43AD-9972-0106B1D4358E}"/>
          </ac:spMkLst>
        </pc:spChg>
        <pc:spChg chg="mod">
          <ac:chgData name="Kristin Chen" userId="4e8102cd-de8b-42bb-b548-c57abe66e4ea" providerId="ADAL" clId="{587502A9-AD09-45C6-8D7F-76223AEEDC72}" dt="2021-10-20T03:59:05.920" v="2528" actId="20577"/>
          <ac:spMkLst>
            <pc:docMk/>
            <pc:sldMk cId="3688505825" sldId="2139118270"/>
            <ac:spMk id="13" creationId="{C860F493-2E60-4B3A-9689-FEF86F462A60}"/>
          </ac:spMkLst>
        </pc:spChg>
        <pc:spChg chg="mod">
          <ac:chgData name="Kristin Chen" userId="4e8102cd-de8b-42bb-b548-c57abe66e4ea" providerId="ADAL" clId="{587502A9-AD09-45C6-8D7F-76223AEEDC72}" dt="2021-10-20T04:02:10.389" v="2551" actId="20577"/>
          <ac:spMkLst>
            <pc:docMk/>
            <pc:sldMk cId="3688505825" sldId="2139118270"/>
            <ac:spMk id="15" creationId="{FC331D14-BE4F-4023-AE5B-511B49C87AFE}"/>
          </ac:spMkLst>
        </pc:spChg>
        <pc:spChg chg="mod">
          <ac:chgData name="Kristin Chen" userId="4e8102cd-de8b-42bb-b548-c57abe66e4ea" providerId="ADAL" clId="{587502A9-AD09-45C6-8D7F-76223AEEDC72}" dt="2021-10-20T04:08:17.226" v="2614" actId="20577"/>
          <ac:spMkLst>
            <pc:docMk/>
            <pc:sldMk cId="3688505825" sldId="2139118270"/>
            <ac:spMk id="16" creationId="{445027EB-EE2F-4A6D-94AE-B08917C5CBA4}"/>
          </ac:spMkLst>
        </pc:spChg>
      </pc:sldChg>
      <pc:sldChg chg="modSp mod">
        <pc:chgData name="Kristin Chen" userId="4e8102cd-de8b-42bb-b548-c57abe66e4ea" providerId="ADAL" clId="{587502A9-AD09-45C6-8D7F-76223AEEDC72}" dt="2021-10-19T21:02:54.814" v="438" actId="404"/>
        <pc:sldMkLst>
          <pc:docMk/>
          <pc:sldMk cId="2798297870" sldId="2139118271"/>
        </pc:sldMkLst>
        <pc:spChg chg="mod">
          <ac:chgData name="Kristin Chen" userId="4e8102cd-de8b-42bb-b548-c57abe66e4ea" providerId="ADAL" clId="{587502A9-AD09-45C6-8D7F-76223AEEDC72}" dt="2021-10-19T21:02:54.814" v="438" actId="404"/>
          <ac:spMkLst>
            <pc:docMk/>
            <pc:sldMk cId="2798297870" sldId="2139118271"/>
            <ac:spMk id="7" creationId="{952FCF6A-3C83-43AD-9972-0106B1D4358E}"/>
          </ac:spMkLst>
        </pc:spChg>
      </pc:sldChg>
      <pc:sldChg chg="modSp mod">
        <pc:chgData name="Kristin Chen" userId="4e8102cd-de8b-42bb-b548-c57abe66e4ea" providerId="ADAL" clId="{587502A9-AD09-45C6-8D7F-76223AEEDC72}" dt="2021-10-20T01:28:46.773" v="1777" actId="113"/>
        <pc:sldMkLst>
          <pc:docMk/>
          <pc:sldMk cId="4269290182" sldId="2139118272"/>
        </pc:sldMkLst>
        <pc:spChg chg="mod">
          <ac:chgData name="Kristin Chen" userId="4e8102cd-de8b-42bb-b548-c57abe66e4ea" providerId="ADAL" clId="{587502A9-AD09-45C6-8D7F-76223AEEDC72}" dt="2021-10-19T21:05:20.699" v="567" actId="255"/>
          <ac:spMkLst>
            <pc:docMk/>
            <pc:sldMk cId="4269290182" sldId="2139118272"/>
            <ac:spMk id="13" creationId="{C860F493-2E60-4B3A-9689-FEF86F462A60}"/>
          </ac:spMkLst>
        </pc:spChg>
        <pc:spChg chg="mod">
          <ac:chgData name="Kristin Chen" userId="4e8102cd-de8b-42bb-b548-c57abe66e4ea" providerId="ADAL" clId="{587502A9-AD09-45C6-8D7F-76223AEEDC72}" dt="2021-10-20T01:28:46.773" v="1777" actId="113"/>
          <ac:spMkLst>
            <pc:docMk/>
            <pc:sldMk cId="4269290182" sldId="2139118272"/>
            <ac:spMk id="15" creationId="{FC331D14-BE4F-4023-AE5B-511B49C87AFE}"/>
          </ac:spMkLst>
        </pc:spChg>
        <pc:spChg chg="mod">
          <ac:chgData name="Kristin Chen" userId="4e8102cd-de8b-42bb-b548-c57abe66e4ea" providerId="ADAL" clId="{587502A9-AD09-45C6-8D7F-76223AEEDC72}" dt="2021-10-19T21:05:35.796" v="569" actId="255"/>
          <ac:spMkLst>
            <pc:docMk/>
            <pc:sldMk cId="4269290182" sldId="2139118272"/>
            <ac:spMk id="16" creationId="{445027EB-EE2F-4A6D-94AE-B08917C5CBA4}"/>
          </ac:spMkLst>
        </pc:spChg>
        <pc:graphicFrameChg chg="mod modGraphic">
          <ac:chgData name="Kristin Chen" userId="4e8102cd-de8b-42bb-b548-c57abe66e4ea" providerId="ADAL" clId="{587502A9-AD09-45C6-8D7F-76223AEEDC72}" dt="2021-10-19T21:05:56.838" v="573" actId="207"/>
          <ac:graphicFrameMkLst>
            <pc:docMk/>
            <pc:sldMk cId="4269290182" sldId="2139118272"/>
            <ac:graphicFrameMk id="2" creationId="{999AF1AC-892F-4A74-A753-BFAB11465162}"/>
          </ac:graphicFrameMkLst>
        </pc:graphicFrameChg>
      </pc:sldChg>
      <pc:sldChg chg="add del">
        <pc:chgData name="Kristin Chen" userId="4e8102cd-de8b-42bb-b548-c57abe66e4ea" providerId="ADAL" clId="{587502A9-AD09-45C6-8D7F-76223AEEDC72}" dt="2021-10-19T21:19:04.646" v="1770" actId="47"/>
        <pc:sldMkLst>
          <pc:docMk/>
          <pc:sldMk cId="3835498330" sldId="2139118273"/>
        </pc:sldMkLst>
      </pc:sldChg>
      <pc:sldChg chg="modSp del mod">
        <pc:chgData name="Kristin Chen" userId="4e8102cd-de8b-42bb-b548-c57abe66e4ea" providerId="ADAL" clId="{587502A9-AD09-45C6-8D7F-76223AEEDC72}" dt="2021-10-19T21:18:17.487" v="1744" actId="47"/>
        <pc:sldMkLst>
          <pc:docMk/>
          <pc:sldMk cId="750302655" sldId="2139118274"/>
        </pc:sldMkLst>
        <pc:spChg chg="mod">
          <ac:chgData name="Kristin Chen" userId="4e8102cd-de8b-42bb-b548-c57abe66e4ea" providerId="ADAL" clId="{587502A9-AD09-45C6-8D7F-76223AEEDC72}" dt="2021-10-19T21:17:20.511" v="1712" actId="21"/>
          <ac:spMkLst>
            <pc:docMk/>
            <pc:sldMk cId="750302655" sldId="2139118274"/>
            <ac:spMk id="3" creationId="{83247DAF-0D24-41B2-A1A1-2481A3F148C7}"/>
          </ac:spMkLst>
        </pc:spChg>
      </pc:sldChg>
      <pc:sldChg chg="addSp delSp modSp add del mod">
        <pc:chgData name="Kristin Chen" userId="4e8102cd-de8b-42bb-b548-c57abe66e4ea" providerId="ADAL" clId="{587502A9-AD09-45C6-8D7F-76223AEEDC72}" dt="2021-10-19T20:58:17.422" v="253" actId="47"/>
        <pc:sldMkLst>
          <pc:docMk/>
          <pc:sldMk cId="1868021847" sldId="2139118879"/>
        </pc:sldMkLst>
        <pc:spChg chg="mod">
          <ac:chgData name="Kristin Chen" userId="4e8102cd-de8b-42bb-b548-c57abe66e4ea" providerId="ADAL" clId="{587502A9-AD09-45C6-8D7F-76223AEEDC72}" dt="2021-10-19T20:54:44.605" v="58" actId="207"/>
          <ac:spMkLst>
            <pc:docMk/>
            <pc:sldMk cId="1868021847" sldId="2139118879"/>
            <ac:spMk id="5" creationId="{7C7A144D-011B-EC41-8EAC-FB5529129238}"/>
          </ac:spMkLst>
        </pc:spChg>
        <pc:spChg chg="mod">
          <ac:chgData name="Kristin Chen" userId="4e8102cd-de8b-42bb-b548-c57abe66e4ea" providerId="ADAL" clId="{587502A9-AD09-45C6-8D7F-76223AEEDC72}" dt="2021-10-19T20:52:58.457" v="31" actId="20577"/>
          <ac:spMkLst>
            <pc:docMk/>
            <pc:sldMk cId="1868021847" sldId="2139118879"/>
            <ac:spMk id="6" creationId="{648AF644-AD95-AA46-95FB-83D267293BCB}"/>
          </ac:spMkLst>
        </pc:spChg>
        <pc:spChg chg="mod">
          <ac:chgData name="Kristin Chen" userId="4e8102cd-de8b-42bb-b548-c57abe66e4ea" providerId="ADAL" clId="{587502A9-AD09-45C6-8D7F-76223AEEDC72}" dt="2021-10-19T20:53:55.661" v="53" actId="27636"/>
          <ac:spMkLst>
            <pc:docMk/>
            <pc:sldMk cId="1868021847" sldId="2139118879"/>
            <ac:spMk id="7" creationId="{9D8DBFA3-8168-694C-A8DE-BFB5351D640E}"/>
          </ac:spMkLst>
        </pc:spChg>
        <pc:spChg chg="add del">
          <ac:chgData name="Kristin Chen" userId="4e8102cd-de8b-42bb-b548-c57abe66e4ea" providerId="ADAL" clId="{587502A9-AD09-45C6-8D7F-76223AEEDC72}" dt="2021-10-19T20:54:23.668" v="55" actId="22"/>
          <ac:spMkLst>
            <pc:docMk/>
            <pc:sldMk cId="1868021847" sldId="2139118879"/>
            <ac:spMk id="8" creationId="{A6CCA4BD-4827-405D-A148-9487C9889ADB}"/>
          </ac:spMkLst>
        </pc:spChg>
      </pc:sldChg>
      <pc:sldChg chg="modSp add del mod">
        <pc:chgData name="Kristin Chen" userId="4e8102cd-de8b-42bb-b548-c57abe66e4ea" providerId="ADAL" clId="{587502A9-AD09-45C6-8D7F-76223AEEDC72}" dt="2021-10-19T20:58:51.442" v="335" actId="47"/>
        <pc:sldMkLst>
          <pc:docMk/>
          <pc:sldMk cId="3794767534" sldId="2139118883"/>
        </pc:sldMkLst>
        <pc:spChg chg="mod">
          <ac:chgData name="Kristin Chen" userId="4e8102cd-de8b-42bb-b548-c57abe66e4ea" providerId="ADAL" clId="{587502A9-AD09-45C6-8D7F-76223AEEDC72}" dt="2021-10-19T20:55:01.415" v="73" actId="20577"/>
          <ac:spMkLst>
            <pc:docMk/>
            <pc:sldMk cId="3794767534" sldId="2139118883"/>
            <ac:spMk id="2" creationId="{0B52324A-ACC4-43D6-9A8C-19E11084E3AA}"/>
          </ac:spMkLst>
        </pc:spChg>
        <pc:spChg chg="mod">
          <ac:chgData name="Kristin Chen" userId="4e8102cd-de8b-42bb-b548-c57abe66e4ea" providerId="ADAL" clId="{587502A9-AD09-45C6-8D7F-76223AEEDC72}" dt="2021-10-19T20:55:12.373" v="118" actId="20577"/>
          <ac:spMkLst>
            <pc:docMk/>
            <pc:sldMk cId="3794767534" sldId="2139118883"/>
            <ac:spMk id="4" creationId="{EF97F2F4-2CD8-41D4-A8CF-146DAACA347B}"/>
          </ac:spMkLst>
        </pc:spChg>
      </pc:sldChg>
      <pc:sldChg chg="add del">
        <pc:chgData name="Kristin Chen" userId="4e8102cd-de8b-42bb-b548-c57abe66e4ea" providerId="ADAL" clId="{587502A9-AD09-45C6-8D7F-76223AEEDC72}" dt="2021-10-19T20:55:30.336" v="120"/>
        <pc:sldMkLst>
          <pc:docMk/>
          <pc:sldMk cId="3342436931" sldId="2139118884"/>
        </pc:sldMkLst>
      </pc:sldChg>
      <pc:sldChg chg="modSp add mod">
        <pc:chgData name="Kristin Chen" userId="4e8102cd-de8b-42bb-b548-c57abe66e4ea" providerId="ADAL" clId="{587502A9-AD09-45C6-8D7F-76223AEEDC72}" dt="2021-10-20T01:41:50.584" v="2171" actId="20577"/>
        <pc:sldMkLst>
          <pc:docMk/>
          <pc:sldMk cId="4239903809" sldId="2139118884"/>
        </pc:sldMkLst>
        <pc:spChg chg="mod">
          <ac:chgData name="Kristin Chen" userId="4e8102cd-de8b-42bb-b548-c57abe66e4ea" providerId="ADAL" clId="{587502A9-AD09-45C6-8D7F-76223AEEDC72}" dt="2021-10-19T21:01:28.216" v="434" actId="404"/>
          <ac:spMkLst>
            <pc:docMk/>
            <pc:sldMk cId="4239903809" sldId="2139118884"/>
            <ac:spMk id="2" creationId="{0B52324A-ACC4-43D6-9A8C-19E11084E3AA}"/>
          </ac:spMkLst>
        </pc:spChg>
        <pc:spChg chg="mod">
          <ac:chgData name="Kristin Chen" userId="4e8102cd-de8b-42bb-b548-c57abe66e4ea" providerId="ADAL" clId="{587502A9-AD09-45C6-8D7F-76223AEEDC72}" dt="2021-10-20T01:41:50.584" v="2171" actId="20577"/>
          <ac:spMkLst>
            <pc:docMk/>
            <pc:sldMk cId="4239903809" sldId="2139118884"/>
            <ac:spMk id="4" creationId="{EF97F2F4-2CD8-41D4-A8CF-146DAACA347B}"/>
          </ac:spMkLst>
        </pc:spChg>
      </pc:sldChg>
      <pc:sldChg chg="delSp modSp add mod modNotesTx">
        <pc:chgData name="Kristin Chen" userId="4e8102cd-de8b-42bb-b548-c57abe66e4ea" providerId="ADAL" clId="{587502A9-AD09-45C6-8D7F-76223AEEDC72}" dt="2021-10-20T01:59:37.725" v="2504" actId="20577"/>
        <pc:sldMkLst>
          <pc:docMk/>
          <pc:sldMk cId="2468481630" sldId="2139118885"/>
        </pc:sldMkLst>
        <pc:spChg chg="mod">
          <ac:chgData name="Kristin Chen" userId="4e8102cd-de8b-42bb-b548-c57abe66e4ea" providerId="ADAL" clId="{587502A9-AD09-45C6-8D7F-76223AEEDC72}" dt="2021-10-20T01:58:22.700" v="2197" actId="20577"/>
          <ac:spMkLst>
            <pc:docMk/>
            <pc:sldMk cId="2468481630" sldId="2139118885"/>
            <ac:spMk id="5" creationId="{7C7A144D-011B-EC41-8EAC-FB5529129238}"/>
          </ac:spMkLst>
        </pc:spChg>
        <pc:spChg chg="del">
          <ac:chgData name="Kristin Chen" userId="4e8102cd-de8b-42bb-b548-c57abe66e4ea" providerId="ADAL" clId="{587502A9-AD09-45C6-8D7F-76223AEEDC72}" dt="2021-10-19T20:57:58.272" v="235" actId="478"/>
          <ac:spMkLst>
            <pc:docMk/>
            <pc:sldMk cId="2468481630" sldId="2139118885"/>
            <ac:spMk id="6" creationId="{648AF644-AD95-AA46-95FB-83D267293BCB}"/>
          </ac:spMkLst>
        </pc:spChg>
        <pc:spChg chg="mod">
          <ac:chgData name="Kristin Chen" userId="4e8102cd-de8b-42bb-b548-c57abe66e4ea" providerId="ADAL" clId="{587502A9-AD09-45C6-8D7F-76223AEEDC72}" dt="2021-10-19T20:58:08.507" v="251" actId="1076"/>
          <ac:spMkLst>
            <pc:docMk/>
            <pc:sldMk cId="2468481630" sldId="2139118885"/>
            <ac:spMk id="7" creationId="{9D8DBFA3-8168-694C-A8DE-BFB5351D640E}"/>
          </ac:spMkLst>
        </pc:spChg>
      </pc:sldChg>
      <pc:sldChg chg="delSp modSp add del mod">
        <pc:chgData name="Kristin Chen" userId="4e8102cd-de8b-42bb-b548-c57abe66e4ea" providerId="ADAL" clId="{587502A9-AD09-45C6-8D7F-76223AEEDC72}" dt="2021-10-19T21:01:01.462" v="429" actId="47"/>
        <pc:sldMkLst>
          <pc:docMk/>
          <pc:sldMk cId="3748152122" sldId="2139118886"/>
        </pc:sldMkLst>
        <pc:spChg chg="del">
          <ac:chgData name="Kristin Chen" userId="4e8102cd-de8b-42bb-b548-c57abe66e4ea" providerId="ADAL" clId="{587502A9-AD09-45C6-8D7F-76223AEEDC72}" dt="2021-10-19T20:59:27.853" v="390" actId="478"/>
          <ac:spMkLst>
            <pc:docMk/>
            <pc:sldMk cId="3748152122" sldId="2139118886"/>
            <ac:spMk id="3" creationId="{E30D50FA-9BE5-4996-8538-9C1900D86934}"/>
          </ac:spMkLst>
        </pc:spChg>
        <pc:spChg chg="del">
          <ac:chgData name="Kristin Chen" userId="4e8102cd-de8b-42bb-b548-c57abe66e4ea" providerId="ADAL" clId="{587502A9-AD09-45C6-8D7F-76223AEEDC72}" dt="2021-10-19T20:59:26.801" v="389" actId="478"/>
          <ac:spMkLst>
            <pc:docMk/>
            <pc:sldMk cId="3748152122" sldId="2139118886"/>
            <ac:spMk id="6" creationId="{04680B85-2238-4C40-BA0D-238EDFA6D301}"/>
          </ac:spMkLst>
        </pc:spChg>
        <pc:spChg chg="mod">
          <ac:chgData name="Kristin Chen" userId="4e8102cd-de8b-42bb-b548-c57abe66e4ea" providerId="ADAL" clId="{587502A9-AD09-45C6-8D7F-76223AEEDC72}" dt="2021-10-19T20:59:23.406" v="388" actId="20577"/>
          <ac:spMkLst>
            <pc:docMk/>
            <pc:sldMk cId="3748152122" sldId="2139118886"/>
            <ac:spMk id="42" creationId="{2C881DC7-98F9-4DDE-AB74-84EA6BC5AC72}"/>
          </ac:spMkLst>
        </pc:spChg>
      </pc:sldChg>
      <pc:sldChg chg="delSp modSp add mod modNotesTx">
        <pc:chgData name="Kristin Chen" userId="4e8102cd-de8b-42bb-b548-c57abe66e4ea" providerId="ADAL" clId="{587502A9-AD09-45C6-8D7F-76223AEEDC72}" dt="2021-10-19T21:01:18.157" v="430"/>
        <pc:sldMkLst>
          <pc:docMk/>
          <pc:sldMk cId="1683415383" sldId="2139118887"/>
        </pc:sldMkLst>
        <pc:spChg chg="mod">
          <ac:chgData name="Kristin Chen" userId="4e8102cd-de8b-42bb-b548-c57abe66e4ea" providerId="ADAL" clId="{587502A9-AD09-45C6-8D7F-76223AEEDC72}" dt="2021-10-19T21:00:50.860" v="427" actId="12"/>
          <ac:spMkLst>
            <pc:docMk/>
            <pc:sldMk cId="1683415383" sldId="2139118887"/>
            <ac:spMk id="6" creationId="{04680B85-2238-4C40-BA0D-238EDFA6D301}"/>
          </ac:spMkLst>
        </pc:spChg>
        <pc:spChg chg="del mod">
          <ac:chgData name="Kristin Chen" userId="4e8102cd-de8b-42bb-b548-c57abe66e4ea" providerId="ADAL" clId="{587502A9-AD09-45C6-8D7F-76223AEEDC72}" dt="2021-10-19T21:00:06.265" v="406" actId="478"/>
          <ac:spMkLst>
            <pc:docMk/>
            <pc:sldMk cId="1683415383" sldId="2139118887"/>
            <ac:spMk id="37" creationId="{6960A8F6-0E9A-471B-A3A5-A0C84FA5C590}"/>
          </ac:spMkLst>
        </pc:spChg>
        <pc:spChg chg="del mod">
          <ac:chgData name="Kristin Chen" userId="4e8102cd-de8b-42bb-b548-c57abe66e4ea" providerId="ADAL" clId="{587502A9-AD09-45C6-8D7F-76223AEEDC72}" dt="2021-10-19T21:00:00.012" v="404" actId="478"/>
          <ac:spMkLst>
            <pc:docMk/>
            <pc:sldMk cId="1683415383" sldId="2139118887"/>
            <ac:spMk id="38" creationId="{7738A95A-4D12-43B5-ACD0-A2174BD8F516}"/>
          </ac:spMkLst>
        </pc:spChg>
        <pc:spChg chg="mod">
          <ac:chgData name="Kristin Chen" userId="4e8102cd-de8b-42bb-b548-c57abe66e4ea" providerId="ADAL" clId="{587502A9-AD09-45C6-8D7F-76223AEEDC72}" dt="2021-10-19T21:00:53.343" v="428" actId="403"/>
          <ac:spMkLst>
            <pc:docMk/>
            <pc:sldMk cId="1683415383" sldId="2139118887"/>
            <ac:spMk id="42" creationId="{2C881DC7-98F9-4DDE-AB74-84EA6BC5AC72}"/>
          </ac:spMkLst>
        </pc:spChg>
        <pc:grpChg chg="del">
          <ac:chgData name="Kristin Chen" userId="4e8102cd-de8b-42bb-b548-c57abe66e4ea" providerId="ADAL" clId="{587502A9-AD09-45C6-8D7F-76223AEEDC72}" dt="2021-10-19T20:59:51.362" v="393" actId="478"/>
          <ac:grpSpMkLst>
            <pc:docMk/>
            <pc:sldMk cId="1683415383" sldId="2139118887"/>
            <ac:grpSpMk id="7" creationId="{4C6B6355-4C8F-4F75-AB58-2F56612D1E79}"/>
          </ac:grpSpMkLst>
        </pc:grpChg>
        <pc:grpChg chg="del">
          <ac:chgData name="Kristin Chen" userId="4e8102cd-de8b-42bb-b548-c57abe66e4ea" providerId="ADAL" clId="{587502A9-AD09-45C6-8D7F-76223AEEDC72}" dt="2021-10-19T20:59:53.728" v="397" actId="478"/>
          <ac:grpSpMkLst>
            <pc:docMk/>
            <pc:sldMk cId="1683415383" sldId="2139118887"/>
            <ac:grpSpMk id="10" creationId="{A5DB31C1-0425-4D1A-A893-37A4C111E4DF}"/>
          </ac:grpSpMkLst>
        </pc:grpChg>
        <pc:grpChg chg="del">
          <ac:chgData name="Kristin Chen" userId="4e8102cd-de8b-42bb-b548-c57abe66e4ea" providerId="ADAL" clId="{587502A9-AD09-45C6-8D7F-76223AEEDC72}" dt="2021-10-19T20:59:53.274" v="396" actId="478"/>
          <ac:grpSpMkLst>
            <pc:docMk/>
            <pc:sldMk cId="1683415383" sldId="2139118887"/>
            <ac:grpSpMk id="13" creationId="{3F9FBB56-CB3E-4128-8C36-E51E1205D37A}"/>
          </ac:grpSpMkLst>
        </pc:grpChg>
        <pc:grpChg chg="del">
          <ac:chgData name="Kristin Chen" userId="4e8102cd-de8b-42bb-b548-c57abe66e4ea" providerId="ADAL" clId="{587502A9-AD09-45C6-8D7F-76223AEEDC72}" dt="2021-10-19T20:59:56.550" v="401" actId="478"/>
          <ac:grpSpMkLst>
            <pc:docMk/>
            <pc:sldMk cId="1683415383" sldId="2139118887"/>
            <ac:grpSpMk id="16" creationId="{86283118-B3B3-4E64-998B-2CE640269961}"/>
          </ac:grpSpMkLst>
        </pc:grpChg>
        <pc:grpChg chg="del">
          <ac:chgData name="Kristin Chen" userId="4e8102cd-de8b-42bb-b548-c57abe66e4ea" providerId="ADAL" clId="{587502A9-AD09-45C6-8D7F-76223AEEDC72}" dt="2021-10-19T20:59:56.112" v="400" actId="478"/>
          <ac:grpSpMkLst>
            <pc:docMk/>
            <pc:sldMk cId="1683415383" sldId="2139118887"/>
            <ac:grpSpMk id="21" creationId="{767A655C-13FE-4520-BAB3-2397DEC21F67}"/>
          </ac:grpSpMkLst>
        </pc:grpChg>
        <pc:grpChg chg="del">
          <ac:chgData name="Kristin Chen" userId="4e8102cd-de8b-42bb-b548-c57abe66e4ea" providerId="ADAL" clId="{587502A9-AD09-45C6-8D7F-76223AEEDC72}" dt="2021-10-19T20:59:55.293" v="399" actId="478"/>
          <ac:grpSpMkLst>
            <pc:docMk/>
            <pc:sldMk cId="1683415383" sldId="2139118887"/>
            <ac:grpSpMk id="26" creationId="{FBB81BC5-31DB-4360-802E-A0B9D984B06B}"/>
          </ac:grpSpMkLst>
        </pc:grpChg>
        <pc:grpChg chg="del">
          <ac:chgData name="Kristin Chen" userId="4e8102cd-de8b-42bb-b548-c57abe66e4ea" providerId="ADAL" clId="{587502A9-AD09-45C6-8D7F-76223AEEDC72}" dt="2021-10-19T20:59:54.599" v="398" actId="478"/>
          <ac:grpSpMkLst>
            <pc:docMk/>
            <pc:sldMk cId="1683415383" sldId="2139118887"/>
            <ac:grpSpMk id="31" creationId="{287D4157-4427-4EC2-895C-6808D98A96B3}"/>
          </ac:grpSpMkLst>
        </pc:grpChg>
        <pc:grpChg chg="del">
          <ac:chgData name="Kristin Chen" userId="4e8102cd-de8b-42bb-b548-c57abe66e4ea" providerId="ADAL" clId="{587502A9-AD09-45C6-8D7F-76223AEEDC72}" dt="2021-10-19T20:59:52.669" v="395" actId="478"/>
          <ac:grpSpMkLst>
            <pc:docMk/>
            <pc:sldMk cId="1683415383" sldId="2139118887"/>
            <ac:grpSpMk id="39" creationId="{2CF6208C-EA63-4FA7-8E2E-784B58E64800}"/>
          </ac:grpSpMkLst>
        </pc:grpChg>
        <pc:cxnChg chg="del">
          <ac:chgData name="Kristin Chen" userId="4e8102cd-de8b-42bb-b548-c57abe66e4ea" providerId="ADAL" clId="{587502A9-AD09-45C6-8D7F-76223AEEDC72}" dt="2021-10-19T21:00:00.738" v="405" actId="478"/>
          <ac:cxnSpMkLst>
            <pc:docMk/>
            <pc:sldMk cId="1683415383" sldId="2139118887"/>
            <ac:cxnSpMk id="36" creationId="{4D497AC1-A421-4790-B4B9-9FD3A670C552}"/>
          </ac:cxnSpMkLst>
        </pc:cxnChg>
      </pc:sldChg>
      <pc:sldChg chg="addSp delSp modSp add del mod">
        <pc:chgData name="Kristin Chen" userId="4e8102cd-de8b-42bb-b548-c57abe66e4ea" providerId="ADAL" clId="{587502A9-AD09-45C6-8D7F-76223AEEDC72}" dt="2021-10-20T01:38:10.135" v="1863" actId="47"/>
        <pc:sldMkLst>
          <pc:docMk/>
          <pc:sldMk cId="1971668048" sldId="2139118888"/>
        </pc:sldMkLst>
        <pc:spChg chg="mod">
          <ac:chgData name="Kristin Chen" userId="4e8102cd-de8b-42bb-b548-c57abe66e4ea" providerId="ADAL" clId="{587502A9-AD09-45C6-8D7F-76223AEEDC72}" dt="2021-10-20T01:30:23.757" v="1786" actId="478"/>
          <ac:spMkLst>
            <pc:docMk/>
            <pc:sldMk cId="1971668048" sldId="2139118888"/>
            <ac:spMk id="5" creationId="{218D74D0-9E04-43F1-AFA6-31E60D1A791C}"/>
          </ac:spMkLst>
        </pc:spChg>
        <pc:spChg chg="mod">
          <ac:chgData name="Kristin Chen" userId="4e8102cd-de8b-42bb-b548-c57abe66e4ea" providerId="ADAL" clId="{587502A9-AD09-45C6-8D7F-76223AEEDC72}" dt="2021-10-20T01:30:23.757" v="1786" actId="478"/>
          <ac:spMkLst>
            <pc:docMk/>
            <pc:sldMk cId="1971668048" sldId="2139118888"/>
            <ac:spMk id="6" creationId="{5D1941DC-56D1-41AE-B171-0D393D3435DC}"/>
          </ac:spMkLst>
        </pc:spChg>
        <pc:spChg chg="del">
          <ac:chgData name="Kristin Chen" userId="4e8102cd-de8b-42bb-b548-c57abe66e4ea" providerId="ADAL" clId="{587502A9-AD09-45C6-8D7F-76223AEEDC72}" dt="2021-10-19T21:10:10.849" v="680" actId="478"/>
          <ac:spMkLst>
            <pc:docMk/>
            <pc:sldMk cId="1971668048" sldId="2139118888"/>
            <ac:spMk id="8" creationId="{314A4496-60FA-42F9-B4ED-13BE67BEF67B}"/>
          </ac:spMkLst>
        </pc:spChg>
        <pc:spChg chg="mod">
          <ac:chgData name="Kristin Chen" userId="4e8102cd-de8b-42bb-b548-c57abe66e4ea" providerId="ADAL" clId="{587502A9-AD09-45C6-8D7F-76223AEEDC72}" dt="2021-10-20T01:30:57.156" v="1798" actId="21"/>
          <ac:spMkLst>
            <pc:docMk/>
            <pc:sldMk cId="1971668048" sldId="2139118888"/>
            <ac:spMk id="9" creationId="{F96F4F09-C78B-4BCD-A001-346BEC1BF543}"/>
          </ac:spMkLst>
        </pc:spChg>
        <pc:spChg chg="mod">
          <ac:chgData name="Kristin Chen" userId="4e8102cd-de8b-42bb-b548-c57abe66e4ea" providerId="ADAL" clId="{587502A9-AD09-45C6-8D7F-76223AEEDC72}" dt="2021-10-19T21:13:21.622" v="1265" actId="20577"/>
          <ac:spMkLst>
            <pc:docMk/>
            <pc:sldMk cId="1971668048" sldId="2139118888"/>
            <ac:spMk id="10" creationId="{1736FF83-0507-4459-85EB-07F60EBA56CA}"/>
          </ac:spMkLst>
        </pc:spChg>
        <pc:spChg chg="mod">
          <ac:chgData name="Kristin Chen" userId="4e8102cd-de8b-42bb-b548-c57abe66e4ea" providerId="ADAL" clId="{587502A9-AD09-45C6-8D7F-76223AEEDC72}" dt="2021-10-20T01:31:14.606" v="1800" actId="21"/>
          <ac:spMkLst>
            <pc:docMk/>
            <pc:sldMk cId="1971668048" sldId="2139118888"/>
            <ac:spMk id="11" creationId="{6B1E5CA0-6BE7-4BBE-8799-E3926E6097BC}"/>
          </ac:spMkLst>
        </pc:spChg>
        <pc:spChg chg="mod">
          <ac:chgData name="Kristin Chen" userId="4e8102cd-de8b-42bb-b548-c57abe66e4ea" providerId="ADAL" clId="{587502A9-AD09-45C6-8D7F-76223AEEDC72}" dt="2021-10-20T01:31:45.888" v="1808" actId="21"/>
          <ac:spMkLst>
            <pc:docMk/>
            <pc:sldMk cId="1971668048" sldId="2139118888"/>
            <ac:spMk id="12" creationId="{81CEF0E5-DA65-4A0A-9D2E-F0A34F5F19AF}"/>
          </ac:spMkLst>
        </pc:spChg>
        <pc:spChg chg="mod">
          <ac:chgData name="Kristin Chen" userId="4e8102cd-de8b-42bb-b548-c57abe66e4ea" providerId="ADAL" clId="{587502A9-AD09-45C6-8D7F-76223AEEDC72}" dt="2021-10-19T21:14:36.752" v="1498" actId="1076"/>
          <ac:spMkLst>
            <pc:docMk/>
            <pc:sldMk cId="1971668048" sldId="2139118888"/>
            <ac:spMk id="13" creationId="{AC8CAD5D-8209-4FC1-AB50-CE0C73404539}"/>
          </ac:spMkLst>
        </pc:spChg>
        <pc:spChg chg="del">
          <ac:chgData name="Kristin Chen" userId="4e8102cd-de8b-42bb-b548-c57abe66e4ea" providerId="ADAL" clId="{587502A9-AD09-45C6-8D7F-76223AEEDC72}" dt="2021-10-19T21:14:51.631" v="1501" actId="478"/>
          <ac:spMkLst>
            <pc:docMk/>
            <pc:sldMk cId="1971668048" sldId="2139118888"/>
            <ac:spMk id="14" creationId="{F1535E26-1672-4966-8566-920369F1CB37}"/>
          </ac:spMkLst>
        </pc:spChg>
        <pc:spChg chg="del">
          <ac:chgData name="Kristin Chen" userId="4e8102cd-de8b-42bb-b548-c57abe66e4ea" providerId="ADAL" clId="{587502A9-AD09-45C6-8D7F-76223AEEDC72}" dt="2021-10-19T21:14:49.597" v="1500" actId="478"/>
          <ac:spMkLst>
            <pc:docMk/>
            <pc:sldMk cId="1971668048" sldId="2139118888"/>
            <ac:spMk id="15" creationId="{E6300932-2776-45B9-BD58-2D4690F3EB2D}"/>
          </ac:spMkLst>
        </pc:spChg>
        <pc:spChg chg="del">
          <ac:chgData name="Kristin Chen" userId="4e8102cd-de8b-42bb-b548-c57abe66e4ea" providerId="ADAL" clId="{587502A9-AD09-45C6-8D7F-76223AEEDC72}" dt="2021-10-19T21:15:00.338" v="1505" actId="478"/>
          <ac:spMkLst>
            <pc:docMk/>
            <pc:sldMk cId="1971668048" sldId="2139118888"/>
            <ac:spMk id="16" creationId="{178211F6-1BEB-4261-AE83-170A85F16B44}"/>
          </ac:spMkLst>
        </pc:spChg>
        <pc:spChg chg="del">
          <ac:chgData name="Kristin Chen" userId="4e8102cd-de8b-42bb-b548-c57abe66e4ea" providerId="ADAL" clId="{587502A9-AD09-45C6-8D7F-76223AEEDC72}" dt="2021-10-19T21:14:58.677" v="1504" actId="478"/>
          <ac:spMkLst>
            <pc:docMk/>
            <pc:sldMk cId="1971668048" sldId="2139118888"/>
            <ac:spMk id="17" creationId="{DD834840-6715-4F40-83B3-041C18687848}"/>
          </ac:spMkLst>
        </pc:spChg>
        <pc:spChg chg="del mod">
          <ac:chgData name="Kristin Chen" userId="4e8102cd-de8b-42bb-b548-c57abe66e4ea" providerId="ADAL" clId="{587502A9-AD09-45C6-8D7F-76223AEEDC72}" dt="2021-10-20T01:30:52.303" v="1796"/>
          <ac:spMkLst>
            <pc:docMk/>
            <pc:sldMk cId="1971668048" sldId="2139118888"/>
            <ac:spMk id="18" creationId="{180CED55-67BE-40D2-95F1-61624F93B766}"/>
          </ac:spMkLst>
        </pc:spChg>
        <pc:grpChg chg="mod">
          <ac:chgData name="Kristin Chen" userId="4e8102cd-de8b-42bb-b548-c57abe66e4ea" providerId="ADAL" clId="{587502A9-AD09-45C6-8D7F-76223AEEDC72}" dt="2021-10-20T01:30:26.651" v="1787" actId="1076"/>
          <ac:grpSpMkLst>
            <pc:docMk/>
            <pc:sldMk cId="1971668048" sldId="2139118888"/>
            <ac:grpSpMk id="4" creationId="{F4A8B8A4-74AF-407B-9F7A-F62A55AB6E2D}"/>
          </ac:grpSpMkLst>
        </pc:grpChg>
        <pc:grpChg chg="add del mod">
          <ac:chgData name="Kristin Chen" userId="4e8102cd-de8b-42bb-b548-c57abe66e4ea" providerId="ADAL" clId="{587502A9-AD09-45C6-8D7F-76223AEEDC72}" dt="2021-10-20T01:30:23.757" v="1786" actId="478"/>
          <ac:grpSpMkLst>
            <pc:docMk/>
            <pc:sldMk cId="1971668048" sldId="2139118888"/>
            <ac:grpSpMk id="20" creationId="{6F94C8F8-786E-41EB-B95B-5CC5C86A6E4A}"/>
          </ac:grpSpMkLst>
        </pc:grpChg>
        <pc:picChg chg="del mod">
          <ac:chgData name="Kristin Chen" userId="4e8102cd-de8b-42bb-b548-c57abe66e4ea" providerId="ADAL" clId="{587502A9-AD09-45C6-8D7F-76223AEEDC72}" dt="2021-10-20T01:30:23.757" v="1786" actId="478"/>
          <ac:picMkLst>
            <pc:docMk/>
            <pc:sldMk cId="1971668048" sldId="2139118888"/>
            <ac:picMk id="3" creationId="{F27022B7-252D-4BCB-8078-741A79106206}"/>
          </ac:picMkLst>
        </pc:picChg>
      </pc:sldChg>
      <pc:sldChg chg="modSp add mod">
        <pc:chgData name="Kristin Chen" userId="4e8102cd-de8b-42bb-b548-c57abe66e4ea" providerId="ADAL" clId="{587502A9-AD09-45C6-8D7F-76223AEEDC72}" dt="2021-10-19T21:18:32.376" v="1747" actId="207"/>
        <pc:sldMkLst>
          <pc:docMk/>
          <pc:sldMk cId="1122845714" sldId="2139118889"/>
        </pc:sldMkLst>
        <pc:spChg chg="mod">
          <ac:chgData name="Kristin Chen" userId="4e8102cd-de8b-42bb-b548-c57abe66e4ea" providerId="ADAL" clId="{587502A9-AD09-45C6-8D7F-76223AEEDC72}" dt="2021-10-19T21:18:32.376" v="1747" actId="207"/>
          <ac:spMkLst>
            <pc:docMk/>
            <pc:sldMk cId="1122845714" sldId="2139118889"/>
            <ac:spMk id="3" creationId="{DB4D2D1D-E154-4297-9691-4665E33F1839}"/>
          </ac:spMkLst>
        </pc:spChg>
      </pc:sldChg>
      <pc:sldChg chg="addSp delSp modSp add mod">
        <pc:chgData name="Kristin Chen" userId="4e8102cd-de8b-42bb-b548-c57abe66e4ea" providerId="ADAL" clId="{587502A9-AD09-45C6-8D7F-76223AEEDC72}" dt="2021-10-20T15:32:16.552" v="2697"/>
        <pc:sldMkLst>
          <pc:docMk/>
          <pc:sldMk cId="938399146" sldId="2139118890"/>
        </pc:sldMkLst>
        <pc:spChg chg="mod">
          <ac:chgData name="Kristin Chen" userId="4e8102cd-de8b-42bb-b548-c57abe66e4ea" providerId="ADAL" clId="{587502A9-AD09-45C6-8D7F-76223AEEDC72}" dt="2021-10-19T21:18:58.692" v="1767" actId="20577"/>
          <ac:spMkLst>
            <pc:docMk/>
            <pc:sldMk cId="938399146" sldId="2139118890"/>
            <ac:spMk id="2" creationId="{AE0C2CEE-DCB6-4C94-A36E-EC303136BDCC}"/>
          </ac:spMkLst>
        </pc:spChg>
        <pc:spChg chg="del">
          <ac:chgData name="Kristin Chen" userId="4e8102cd-de8b-42bb-b548-c57abe66e4ea" providerId="ADAL" clId="{587502A9-AD09-45C6-8D7F-76223AEEDC72}" dt="2021-10-19T21:19:01.913" v="1768" actId="478"/>
          <ac:spMkLst>
            <pc:docMk/>
            <pc:sldMk cId="938399146" sldId="2139118890"/>
            <ac:spMk id="4" creationId="{7C19BC67-FBB1-4F2A-8053-4980D4A15AD9}"/>
          </ac:spMkLst>
        </pc:spChg>
        <pc:spChg chg="del">
          <ac:chgData name="Kristin Chen" userId="4e8102cd-de8b-42bb-b548-c57abe66e4ea" providerId="ADAL" clId="{587502A9-AD09-45C6-8D7F-76223AEEDC72}" dt="2021-10-19T21:19:03.989" v="1769" actId="478"/>
          <ac:spMkLst>
            <pc:docMk/>
            <pc:sldMk cId="938399146" sldId="2139118890"/>
            <ac:spMk id="5" creationId="{ED431AA7-26BD-4416-B354-836AE4FB8187}"/>
          </ac:spMkLst>
        </pc:spChg>
        <pc:spChg chg="add mod">
          <ac:chgData name="Kristin Chen" userId="4e8102cd-de8b-42bb-b548-c57abe66e4ea" providerId="ADAL" clId="{587502A9-AD09-45C6-8D7F-76223AEEDC72}" dt="2021-10-20T15:32:16.552" v="2697"/>
          <ac:spMkLst>
            <pc:docMk/>
            <pc:sldMk cId="938399146" sldId="2139118890"/>
            <ac:spMk id="11" creationId="{3FBFE52E-B231-4626-AAED-FC13A7965C63}"/>
          </ac:spMkLst>
        </pc:spChg>
      </pc:sldChg>
      <pc:sldChg chg="add del">
        <pc:chgData name="Kristin Chen" userId="4e8102cd-de8b-42bb-b548-c57abe66e4ea" providerId="ADAL" clId="{587502A9-AD09-45C6-8D7F-76223AEEDC72}" dt="2021-10-19T21:17:53.903" v="1735" actId="27028"/>
        <pc:sldMkLst>
          <pc:docMk/>
          <pc:sldMk cId="3326929371" sldId="2139118890"/>
        </pc:sldMkLst>
      </pc:sldChg>
      <pc:sldChg chg="add del">
        <pc:chgData name="Kristin Chen" userId="4e8102cd-de8b-42bb-b548-c57abe66e4ea" providerId="ADAL" clId="{587502A9-AD09-45C6-8D7F-76223AEEDC72}" dt="2021-10-19T21:18:04.773" v="1741" actId="27028"/>
        <pc:sldMkLst>
          <pc:docMk/>
          <pc:sldMk cId="3562779209" sldId="2139118890"/>
        </pc:sldMkLst>
      </pc:sldChg>
      <pc:sldChg chg="modSp add del mod">
        <pc:chgData name="Kristin Chen" userId="4e8102cd-de8b-42bb-b548-c57abe66e4ea" providerId="ADAL" clId="{587502A9-AD09-45C6-8D7F-76223AEEDC72}" dt="2021-10-19T21:17:46.110" v="1729" actId="27028"/>
        <pc:sldMkLst>
          <pc:docMk/>
          <pc:sldMk cId="3627845720" sldId="2139118890"/>
        </pc:sldMkLst>
        <pc:spChg chg="mod">
          <ac:chgData name="Kristin Chen" userId="4e8102cd-de8b-42bb-b548-c57abe66e4ea" providerId="ADAL" clId="{587502A9-AD09-45C6-8D7F-76223AEEDC72}" dt="2021-10-19T21:17:44.669" v="1728" actId="20577"/>
          <ac:spMkLst>
            <pc:docMk/>
            <pc:sldMk cId="3627845720" sldId="2139118890"/>
            <ac:spMk id="3" creationId="{CE57B64D-684B-4225-B4E7-FECE2F5D5D1C}"/>
          </ac:spMkLst>
        </pc:spChg>
      </pc:sldChg>
      <pc:sldChg chg="add del">
        <pc:chgData name="Kristin Chen" userId="4e8102cd-de8b-42bb-b548-c57abe66e4ea" providerId="ADAL" clId="{587502A9-AD09-45C6-8D7F-76223AEEDC72}" dt="2021-10-19T21:17:53.279" v="1734" actId="27028"/>
        <pc:sldMkLst>
          <pc:docMk/>
          <pc:sldMk cId="2174191227" sldId="2139118891"/>
        </pc:sldMkLst>
      </pc:sldChg>
      <pc:sldChg chg="add del">
        <pc:chgData name="Kristin Chen" userId="4e8102cd-de8b-42bb-b548-c57abe66e4ea" providerId="ADAL" clId="{587502A9-AD09-45C6-8D7F-76223AEEDC72}" dt="2021-10-20T01:38:03.939" v="1862" actId="47"/>
        <pc:sldMkLst>
          <pc:docMk/>
          <pc:sldMk cId="2726887286" sldId="2139118891"/>
        </pc:sldMkLst>
      </pc:sldChg>
      <pc:sldChg chg="add del">
        <pc:chgData name="Kristin Chen" userId="4e8102cd-de8b-42bb-b548-c57abe66e4ea" providerId="ADAL" clId="{587502A9-AD09-45C6-8D7F-76223AEEDC72}" dt="2021-10-19T21:18:03.409" v="1740" actId="27028"/>
        <pc:sldMkLst>
          <pc:docMk/>
          <pc:sldMk cId="3794767534" sldId="2139118891"/>
        </pc:sldMkLst>
      </pc:sldChg>
      <pc:sldChg chg="addSp delSp modSp add mod ord">
        <pc:chgData name="Kristin Chen" userId="4e8102cd-de8b-42bb-b548-c57abe66e4ea" providerId="ADAL" clId="{587502A9-AD09-45C6-8D7F-76223AEEDC72}" dt="2021-10-20T15:33:23.370" v="2767" actId="20577"/>
        <pc:sldMkLst>
          <pc:docMk/>
          <pc:sldMk cId="3794767534" sldId="2139118892"/>
        </pc:sldMkLst>
        <pc:spChg chg="mod">
          <ac:chgData name="Kristin Chen" userId="4e8102cd-de8b-42bb-b548-c57abe66e4ea" providerId="ADAL" clId="{587502A9-AD09-45C6-8D7F-76223AEEDC72}" dt="2021-10-20T01:30:54.018" v="1797"/>
          <ac:spMkLst>
            <pc:docMk/>
            <pc:sldMk cId="3794767534" sldId="2139118892"/>
            <ac:spMk id="2" creationId="{0B52324A-ACC4-43D6-9A8C-19E11084E3AA}"/>
          </ac:spMkLst>
        </pc:spChg>
        <pc:spChg chg="mod">
          <ac:chgData name="Kristin Chen" userId="4e8102cd-de8b-42bb-b548-c57abe66e4ea" providerId="ADAL" clId="{587502A9-AD09-45C6-8D7F-76223AEEDC72}" dt="2021-10-20T01:40:38.316" v="1888" actId="207"/>
          <ac:spMkLst>
            <pc:docMk/>
            <pc:sldMk cId="3794767534" sldId="2139118892"/>
            <ac:spMk id="4" creationId="{EF97F2F4-2CD8-41D4-A8CF-146DAACA347B}"/>
          </ac:spMkLst>
        </pc:spChg>
        <pc:spChg chg="add mod">
          <ac:chgData name="Kristin Chen" userId="4e8102cd-de8b-42bb-b548-c57abe66e4ea" providerId="ADAL" clId="{587502A9-AD09-45C6-8D7F-76223AEEDC72}" dt="2021-10-20T01:34:09.315" v="1852" actId="14100"/>
          <ac:spMkLst>
            <pc:docMk/>
            <pc:sldMk cId="3794767534" sldId="2139118892"/>
            <ac:spMk id="6" creationId="{28527206-3DB7-488C-9AFB-6C7AF5E5920F}"/>
          </ac:spMkLst>
        </pc:spChg>
        <pc:spChg chg="add mod">
          <ac:chgData name="Kristin Chen" userId="4e8102cd-de8b-42bb-b548-c57abe66e4ea" providerId="ADAL" clId="{587502A9-AD09-45C6-8D7F-76223AEEDC72}" dt="2021-10-20T15:33:23.370" v="2767" actId="20577"/>
          <ac:spMkLst>
            <pc:docMk/>
            <pc:sldMk cId="3794767534" sldId="2139118892"/>
            <ac:spMk id="8" creationId="{BD2D5F55-C291-4902-9747-203FE82317DF}"/>
          </ac:spMkLst>
        </pc:spChg>
        <pc:spChg chg="add del mod">
          <ac:chgData name="Kristin Chen" userId="4e8102cd-de8b-42bb-b548-c57abe66e4ea" providerId="ADAL" clId="{587502A9-AD09-45C6-8D7F-76223AEEDC72}" dt="2021-10-20T01:33:43.143" v="1843" actId="478"/>
          <ac:spMkLst>
            <pc:docMk/>
            <pc:sldMk cId="3794767534" sldId="2139118892"/>
            <ac:spMk id="9" creationId="{9DEEF5F6-57F6-482F-9798-664F01987C21}"/>
          </ac:spMkLst>
        </pc:spChg>
        <pc:picChg chg="add del mod">
          <ac:chgData name="Kristin Chen" userId="4e8102cd-de8b-42bb-b548-c57abe66e4ea" providerId="ADAL" clId="{587502A9-AD09-45C6-8D7F-76223AEEDC72}" dt="2021-10-20T01:33:41.254" v="1842" actId="478"/>
          <ac:picMkLst>
            <pc:docMk/>
            <pc:sldMk cId="3794767534" sldId="2139118892"/>
            <ac:picMk id="5" creationId="{17A63BBB-80BB-4410-820F-ECA81F4B9DF8}"/>
          </ac:picMkLst>
        </pc:picChg>
        <pc:picChg chg="add del mod">
          <ac:chgData name="Kristin Chen" userId="4e8102cd-de8b-42bb-b548-c57abe66e4ea" providerId="ADAL" clId="{587502A9-AD09-45C6-8D7F-76223AEEDC72}" dt="2021-10-20T01:32:19.621" v="1816"/>
          <ac:picMkLst>
            <pc:docMk/>
            <pc:sldMk cId="3794767534" sldId="2139118892"/>
            <ac:picMk id="7" creationId="{D2433718-7B39-46F3-955E-CB1D914C0DD7}"/>
          </ac:picMkLst>
        </pc:picChg>
      </pc:sldChg>
      <pc:sldChg chg="addSp delSp modSp new mod">
        <pc:chgData name="Kristin Chen" userId="4e8102cd-de8b-42bb-b548-c57abe66e4ea" providerId="ADAL" clId="{587502A9-AD09-45C6-8D7F-76223AEEDC72}" dt="2021-10-20T15:41:30.550" v="2768" actId="1076"/>
        <pc:sldMkLst>
          <pc:docMk/>
          <pc:sldMk cId="3773675700" sldId="2139118893"/>
        </pc:sldMkLst>
        <pc:spChg chg="del">
          <ac:chgData name="Kristin Chen" userId="4e8102cd-de8b-42bb-b548-c57abe66e4ea" providerId="ADAL" clId="{587502A9-AD09-45C6-8D7F-76223AEEDC72}" dt="2021-10-20T15:29:19.043" v="2620" actId="478"/>
          <ac:spMkLst>
            <pc:docMk/>
            <pc:sldMk cId="3773675700" sldId="2139118893"/>
            <ac:spMk id="2" creationId="{F48B0254-B7D8-49C8-BAFE-34538076FE97}"/>
          </ac:spMkLst>
        </pc:spChg>
        <pc:spChg chg="del">
          <ac:chgData name="Kristin Chen" userId="4e8102cd-de8b-42bb-b548-c57abe66e4ea" providerId="ADAL" clId="{587502A9-AD09-45C6-8D7F-76223AEEDC72}" dt="2021-10-20T15:29:25.978" v="2622" actId="478"/>
          <ac:spMkLst>
            <pc:docMk/>
            <pc:sldMk cId="3773675700" sldId="2139118893"/>
            <ac:spMk id="4" creationId="{7AE82905-535C-4E7C-B3EA-7846069FE151}"/>
          </ac:spMkLst>
        </pc:spChg>
        <pc:spChg chg="add mod">
          <ac:chgData name="Kristin Chen" userId="4e8102cd-de8b-42bb-b548-c57abe66e4ea" providerId="ADAL" clId="{587502A9-AD09-45C6-8D7F-76223AEEDC72}" dt="2021-10-20T15:30:26.307" v="2643" actId="20577"/>
          <ac:spMkLst>
            <pc:docMk/>
            <pc:sldMk cId="3773675700" sldId="2139118893"/>
            <ac:spMk id="7" creationId="{20489F9A-3E15-4061-96B2-7BBF7AFD72A2}"/>
          </ac:spMkLst>
        </pc:spChg>
        <pc:picChg chg="add del mod">
          <ac:chgData name="Kristin Chen" userId="4e8102cd-de8b-42bb-b548-c57abe66e4ea" providerId="ADAL" clId="{587502A9-AD09-45C6-8D7F-76223AEEDC72}" dt="2021-10-20T15:30:07.739" v="2627" actId="21"/>
          <ac:picMkLst>
            <pc:docMk/>
            <pc:sldMk cId="3773675700" sldId="2139118893"/>
            <ac:picMk id="6" creationId="{7CD405BC-9580-477A-AB3B-06CEAAEA1750}"/>
          </ac:picMkLst>
        </pc:picChg>
        <pc:picChg chg="add mod">
          <ac:chgData name="Kristin Chen" userId="4e8102cd-de8b-42bb-b548-c57abe66e4ea" providerId="ADAL" clId="{587502A9-AD09-45C6-8D7F-76223AEEDC72}" dt="2021-10-20T15:41:30.550" v="2768" actId="1076"/>
          <ac:picMkLst>
            <pc:docMk/>
            <pc:sldMk cId="3773675700" sldId="2139118893"/>
            <ac:picMk id="9" creationId="{332B5A3B-9E87-4A1B-BB04-42C7E6DB397E}"/>
          </ac:picMkLst>
        </pc:picChg>
        <pc:picChg chg="add del mod">
          <ac:chgData name="Kristin Chen" userId="4e8102cd-de8b-42bb-b548-c57abe66e4ea" providerId="ADAL" clId="{587502A9-AD09-45C6-8D7F-76223AEEDC72}" dt="2021-10-20T15:30:47.988" v="2649" actId="21"/>
          <ac:picMkLst>
            <pc:docMk/>
            <pc:sldMk cId="3773675700" sldId="2139118893"/>
            <ac:picMk id="10" creationId="{2AA991D0-CF17-43BB-AC1A-144FF6CF4B98}"/>
          </ac:picMkLst>
        </pc:picChg>
      </pc:sldChg>
      <pc:sldChg chg="addSp modSp new add del mod modShow">
        <pc:chgData name="Kristin Chen" userId="4e8102cd-de8b-42bb-b548-c57abe66e4ea" providerId="ADAL" clId="{587502A9-AD09-45C6-8D7F-76223AEEDC72}" dt="2021-10-20T15:31:55.246" v="2692" actId="729"/>
        <pc:sldMkLst>
          <pc:docMk/>
          <pc:sldMk cId="2725291607" sldId="2139118894"/>
        </pc:sldMkLst>
        <pc:spChg chg="mod">
          <ac:chgData name="Kristin Chen" userId="4e8102cd-de8b-42bb-b548-c57abe66e4ea" providerId="ADAL" clId="{587502A9-AD09-45C6-8D7F-76223AEEDC72}" dt="2021-10-20T15:31:20.401" v="2685" actId="20577"/>
          <ac:spMkLst>
            <pc:docMk/>
            <pc:sldMk cId="2725291607" sldId="2139118894"/>
            <ac:spMk id="2" creationId="{5EDC77D2-96A6-48F6-B7DB-36289E4EDDC6}"/>
          </ac:spMkLst>
        </pc:spChg>
        <pc:picChg chg="add mod">
          <ac:chgData name="Kristin Chen" userId="4e8102cd-de8b-42bb-b548-c57abe66e4ea" providerId="ADAL" clId="{587502A9-AD09-45C6-8D7F-76223AEEDC72}" dt="2021-10-20T15:31:51.243" v="2691" actId="1076"/>
          <ac:picMkLst>
            <pc:docMk/>
            <pc:sldMk cId="2725291607" sldId="2139118894"/>
            <ac:picMk id="5" creationId="{6CFF838E-2109-4D0E-AF0C-DCDF5682B0D4}"/>
          </ac:picMkLst>
        </pc:picChg>
      </pc:sldChg>
      <pc:sldChg chg="new del">
        <pc:chgData name="Kristin Chen" userId="4e8102cd-de8b-42bb-b548-c57abe66e4ea" providerId="ADAL" clId="{587502A9-AD09-45C6-8D7F-76223AEEDC72}" dt="2021-10-20T15:30:58.833" v="2651" actId="2696"/>
        <pc:sldMkLst>
          <pc:docMk/>
          <pc:sldMk cId="3745673409" sldId="2139118894"/>
        </pc:sldMkLst>
      </pc:sldChg>
      <pc:sldChg chg="add del">
        <pc:chgData name="Kristin Chen" userId="4e8102cd-de8b-42bb-b548-c57abe66e4ea" providerId="ADAL" clId="{587502A9-AD09-45C6-8D7F-76223AEEDC72}" dt="2021-10-20T15:31:10.916" v="2656" actId="47"/>
        <pc:sldMkLst>
          <pc:docMk/>
          <pc:sldMk cId="3759720111" sldId="2139118895"/>
        </pc:sldMkLst>
      </pc:sldChg>
      <pc:sldMasterChg chg="delSldLayout">
        <pc:chgData name="Kristin Chen" userId="4e8102cd-de8b-42bb-b548-c57abe66e4ea" providerId="ADAL" clId="{587502A9-AD09-45C6-8D7F-76223AEEDC72}" dt="2021-10-19T20:58:51.442" v="335" actId="47"/>
        <pc:sldMasterMkLst>
          <pc:docMk/>
          <pc:sldMasterMk cId="1990095378" sldId="2147483648"/>
        </pc:sldMasterMkLst>
        <pc:sldLayoutChg chg="del">
          <pc:chgData name="Kristin Chen" userId="4e8102cd-de8b-42bb-b548-c57abe66e4ea" providerId="ADAL" clId="{587502A9-AD09-45C6-8D7F-76223AEEDC72}" dt="2021-10-19T20:58:17.422" v="253" actId="47"/>
          <pc:sldLayoutMkLst>
            <pc:docMk/>
            <pc:sldMasterMk cId="1990095378" sldId="2147483648"/>
            <pc:sldLayoutMk cId="4231642196" sldId="2147483660"/>
          </pc:sldLayoutMkLst>
        </pc:sldLayoutChg>
        <pc:sldLayoutChg chg="del">
          <pc:chgData name="Kristin Chen" userId="4e8102cd-de8b-42bb-b548-c57abe66e4ea" providerId="ADAL" clId="{587502A9-AD09-45C6-8D7F-76223AEEDC72}" dt="2021-10-19T20:58:51.442" v="335" actId="47"/>
          <pc:sldLayoutMkLst>
            <pc:docMk/>
            <pc:sldMasterMk cId="1990095378" sldId="2147483648"/>
            <pc:sldLayoutMk cId="1998018063" sldId="2147483661"/>
          </pc:sldLayoutMkLst>
        </pc:sldLayoutChg>
      </pc:sldMasterChg>
      <pc:sldMasterChg chg="add addSldLayout delSldLayout">
        <pc:chgData name="Kristin Chen" userId="4e8102cd-de8b-42bb-b548-c57abe66e4ea" providerId="ADAL" clId="{587502A9-AD09-45C6-8D7F-76223AEEDC72}" dt="2021-10-19T21:18:51.513" v="1748" actId="27028"/>
        <pc:sldMasterMkLst>
          <pc:docMk/>
          <pc:sldMasterMk cId="392631476" sldId="2147483822"/>
        </pc:sldMasterMkLst>
        <pc:sldLayoutChg chg="add">
          <pc:chgData name="Kristin Chen" userId="4e8102cd-de8b-42bb-b548-c57abe66e4ea" providerId="ADAL" clId="{587502A9-AD09-45C6-8D7F-76223AEEDC72}" dt="2021-10-19T20:56:55.662" v="124" actId="27028"/>
          <pc:sldLayoutMkLst>
            <pc:docMk/>
            <pc:sldMasterMk cId="392631476" sldId="2147483822"/>
            <pc:sldLayoutMk cId="2510671194" sldId="2147483836"/>
          </pc:sldLayoutMkLst>
        </pc:sldLayoutChg>
        <pc:sldLayoutChg chg="add">
          <pc:chgData name="Kristin Chen" userId="4e8102cd-de8b-42bb-b548-c57abe66e4ea" providerId="ADAL" clId="{587502A9-AD09-45C6-8D7F-76223AEEDC72}" dt="2021-10-19T20:59:08.084" v="336" actId="27028"/>
          <pc:sldLayoutMkLst>
            <pc:docMk/>
            <pc:sldMasterMk cId="392631476" sldId="2147483822"/>
            <pc:sldLayoutMk cId="593593501" sldId="2147483847"/>
          </pc:sldLayoutMkLst>
        </pc:sldLayoutChg>
        <pc:sldLayoutChg chg="add">
          <pc:chgData name="Kristin Chen" userId="4e8102cd-de8b-42bb-b548-c57abe66e4ea" providerId="ADAL" clId="{587502A9-AD09-45C6-8D7F-76223AEEDC72}" dt="2021-10-19T21:17:15.312" v="1710" actId="27028"/>
          <pc:sldLayoutMkLst>
            <pc:docMk/>
            <pc:sldMasterMk cId="392631476" sldId="2147483822"/>
            <pc:sldLayoutMk cId="2806368635" sldId="2147483856"/>
          </pc:sldLayoutMkLst>
        </pc:sldLayoutChg>
        <pc:sldLayoutChg chg="add">
          <pc:chgData name="Kristin Chen" userId="4e8102cd-de8b-42bb-b548-c57abe66e4ea" providerId="ADAL" clId="{587502A9-AD09-45C6-8D7F-76223AEEDC72}" dt="2021-10-19T20:56:46.528" v="122" actId="27028"/>
          <pc:sldLayoutMkLst>
            <pc:docMk/>
            <pc:sldMasterMk cId="392631476" sldId="2147483822"/>
            <pc:sldLayoutMk cId="1916369369" sldId="2147483857"/>
          </pc:sldLayoutMkLst>
        </pc:sldLayoutChg>
        <pc:sldLayoutChg chg="add del">
          <pc:chgData name="Kristin Chen" userId="4e8102cd-de8b-42bb-b548-c57abe66e4ea" providerId="ADAL" clId="{587502A9-AD09-45C6-8D7F-76223AEEDC72}" dt="2021-10-19T21:18:51.513" v="1748" actId="27028"/>
          <pc:sldLayoutMkLst>
            <pc:docMk/>
            <pc:sldMasterMk cId="392631476" sldId="2147483822"/>
            <pc:sldLayoutMk cId="3862070710" sldId="2147483858"/>
          </pc:sldLayoutMkLst>
        </pc:sldLayoutChg>
        <pc:sldLayoutChg chg="add">
          <pc:chgData name="Kristin Chen" userId="4e8102cd-de8b-42bb-b548-c57abe66e4ea" providerId="ADAL" clId="{587502A9-AD09-45C6-8D7F-76223AEEDC72}" dt="2021-10-19T21:09:56.545" v="674" actId="27028"/>
          <pc:sldLayoutMkLst>
            <pc:docMk/>
            <pc:sldMasterMk cId="392631476" sldId="2147483822"/>
            <pc:sldLayoutMk cId="1826583920" sldId="2147483859"/>
          </pc:sldLayoutMkLst>
        </pc:sldLayoutChg>
        <pc:sldLayoutChg chg="add del">
          <pc:chgData name="Kristin Chen" userId="4e8102cd-de8b-42bb-b548-c57abe66e4ea" providerId="ADAL" clId="{587502A9-AD09-45C6-8D7F-76223AEEDC72}" dt="2021-10-19T21:17:46.110" v="1729" actId="27028"/>
          <pc:sldLayoutMkLst>
            <pc:docMk/>
            <pc:sldMasterMk cId="392631476" sldId="2147483822"/>
            <pc:sldLayoutMk cId="674742929" sldId="2147483860"/>
          </pc:sldLayoutMkLst>
        </pc:sldLayoutChg>
      </pc:sldMasterChg>
    </pc:docChg>
  </pc:docChgLst>
  <pc:docChgLst>
    <pc:chgData name="Aishwarya Bhangale" userId="S::aishwarya.bhangale@blend360.com::c36fc48d-8ac4-4be3-ac81-418619ed320e" providerId="AD" clId="Web-{A1D2AED8-D163-4027-B594-9C8A959FA963}"/>
    <pc:docChg chg="addSld delSld modSld">
      <pc:chgData name="Aishwarya Bhangale" userId="S::aishwarya.bhangale@blend360.com::c36fc48d-8ac4-4be3-ac81-418619ed320e" providerId="AD" clId="Web-{A1D2AED8-D163-4027-B594-9C8A959FA963}" dt="2021-09-23T16:39:12.275" v="126" actId="20577"/>
      <pc:docMkLst>
        <pc:docMk/>
      </pc:docMkLst>
      <pc:sldChg chg="addSp delSp modSp">
        <pc:chgData name="Aishwarya Bhangale" userId="S::aishwarya.bhangale@blend360.com::c36fc48d-8ac4-4be3-ac81-418619ed320e" providerId="AD" clId="Web-{A1D2AED8-D163-4027-B594-9C8A959FA963}" dt="2021-09-23T16:31:10.357" v="4"/>
        <pc:sldMkLst>
          <pc:docMk/>
          <pc:sldMk cId="1635685559" sldId="270"/>
        </pc:sldMkLst>
        <pc:picChg chg="add del mod">
          <ac:chgData name="Aishwarya Bhangale" userId="S::aishwarya.bhangale@blend360.com::c36fc48d-8ac4-4be3-ac81-418619ed320e" providerId="AD" clId="Web-{A1D2AED8-D163-4027-B594-9C8A959FA963}" dt="2021-09-23T16:30:50.200" v="1"/>
          <ac:picMkLst>
            <pc:docMk/>
            <pc:sldMk cId="1635685559" sldId="270"/>
            <ac:picMk id="4" creationId="{74769CA7-96CB-4166-856F-0C598AE3DD2B}"/>
          </ac:picMkLst>
        </pc:picChg>
        <pc:picChg chg="add del mod">
          <ac:chgData name="Aishwarya Bhangale" userId="S::aishwarya.bhangale@blend360.com::c36fc48d-8ac4-4be3-ac81-418619ed320e" providerId="AD" clId="Web-{A1D2AED8-D163-4027-B594-9C8A959FA963}" dt="2021-09-23T16:31:10.357" v="4"/>
          <ac:picMkLst>
            <pc:docMk/>
            <pc:sldMk cId="1635685559" sldId="270"/>
            <ac:picMk id="5" creationId="{0C82D5DB-CC8A-4E8D-9050-E9E5996FA602}"/>
          </ac:picMkLst>
        </pc:picChg>
      </pc:sldChg>
      <pc:sldChg chg="addSp delSp modSp new del mod setBg">
        <pc:chgData name="Aishwarya Bhangale" userId="S::aishwarya.bhangale@blend360.com::c36fc48d-8ac4-4be3-ac81-418619ed320e" providerId="AD" clId="Web-{A1D2AED8-D163-4027-B594-9C8A959FA963}" dt="2021-09-23T16:32:23.499" v="16"/>
        <pc:sldMkLst>
          <pc:docMk/>
          <pc:sldMk cId="1624275457" sldId="276"/>
        </pc:sldMkLst>
        <pc:spChg chg="del">
          <ac:chgData name="Aishwarya Bhangale" userId="S::aishwarya.bhangale@blend360.com::c36fc48d-8ac4-4be3-ac81-418619ed320e" providerId="AD" clId="Web-{A1D2AED8-D163-4027-B594-9C8A959FA963}" dt="2021-09-23T16:31:20.889" v="6"/>
          <ac:spMkLst>
            <pc:docMk/>
            <pc:sldMk cId="1624275457" sldId="276"/>
            <ac:spMk id="2" creationId="{75F61FAA-85A5-419A-B733-E90649A7C932}"/>
          </ac:spMkLst>
        </pc:spChg>
        <pc:spChg chg="del">
          <ac:chgData name="Aishwarya Bhangale" userId="S::aishwarya.bhangale@blend360.com::c36fc48d-8ac4-4be3-ac81-418619ed320e" providerId="AD" clId="Web-{A1D2AED8-D163-4027-B594-9C8A959FA963}" dt="2021-09-23T16:31:27.076" v="7"/>
          <ac:spMkLst>
            <pc:docMk/>
            <pc:sldMk cId="1624275457" sldId="276"/>
            <ac:spMk id="3" creationId="{C41E3F11-62C2-4E7B-9F7E-0C4E9EA7CCEA}"/>
          </ac:spMkLst>
        </pc:spChg>
        <pc:spChg chg="add">
          <ac:chgData name="Aishwarya Bhangale" userId="S::aishwarya.bhangale@blend360.com::c36fc48d-8ac4-4be3-ac81-418619ed320e" providerId="AD" clId="Web-{A1D2AED8-D163-4027-B594-9C8A959FA963}" dt="2021-09-23T16:31:52.592" v="9"/>
          <ac:spMkLst>
            <pc:docMk/>
            <pc:sldMk cId="1624275457" sldId="276"/>
            <ac:spMk id="9" creationId="{F3060C83-F051-4F0E-ABAD-AA0DFC48B218}"/>
          </ac:spMkLst>
        </pc:spChg>
        <pc:spChg chg="add">
          <ac:chgData name="Aishwarya Bhangale" userId="S::aishwarya.bhangale@blend360.com::c36fc48d-8ac4-4be3-ac81-418619ed320e" providerId="AD" clId="Web-{A1D2AED8-D163-4027-B594-9C8A959FA963}" dt="2021-09-23T16:31:52.592" v="9"/>
          <ac:spMkLst>
            <pc:docMk/>
            <pc:sldMk cId="1624275457" sldId="276"/>
            <ac:spMk id="11" creationId="{83C98ABE-055B-441F-B07E-44F97F083C39}"/>
          </ac:spMkLst>
        </pc:spChg>
        <pc:spChg chg="add">
          <ac:chgData name="Aishwarya Bhangale" userId="S::aishwarya.bhangale@blend360.com::c36fc48d-8ac4-4be3-ac81-418619ed320e" providerId="AD" clId="Web-{A1D2AED8-D163-4027-B594-9C8A959FA963}" dt="2021-09-23T16:31:52.592" v="9"/>
          <ac:spMkLst>
            <pc:docMk/>
            <pc:sldMk cId="1624275457" sldId="276"/>
            <ac:spMk id="13" creationId="{29FDB030-9B49-4CED-8CCD-4D99382388AC}"/>
          </ac:spMkLst>
        </pc:spChg>
        <pc:spChg chg="add">
          <ac:chgData name="Aishwarya Bhangale" userId="S::aishwarya.bhangale@blend360.com::c36fc48d-8ac4-4be3-ac81-418619ed320e" providerId="AD" clId="Web-{A1D2AED8-D163-4027-B594-9C8A959FA963}" dt="2021-09-23T16:31:52.592" v="9"/>
          <ac:spMkLst>
            <pc:docMk/>
            <pc:sldMk cId="1624275457" sldId="276"/>
            <ac:spMk id="15" creationId="{3783CA14-24A1-485C-8B30-D6A5D87987AD}"/>
          </ac:spMkLst>
        </pc:spChg>
        <pc:spChg chg="add">
          <ac:chgData name="Aishwarya Bhangale" userId="S::aishwarya.bhangale@blend360.com::c36fc48d-8ac4-4be3-ac81-418619ed320e" providerId="AD" clId="Web-{A1D2AED8-D163-4027-B594-9C8A959FA963}" dt="2021-09-23T16:31:52.592" v="9"/>
          <ac:spMkLst>
            <pc:docMk/>
            <pc:sldMk cId="1624275457" sldId="276"/>
            <ac:spMk id="17" creationId="{9A97C86A-04D6-40F7-AE84-31AB43E6A846}"/>
          </ac:spMkLst>
        </pc:spChg>
        <pc:spChg chg="add">
          <ac:chgData name="Aishwarya Bhangale" userId="S::aishwarya.bhangale@blend360.com::c36fc48d-8ac4-4be3-ac81-418619ed320e" providerId="AD" clId="Web-{A1D2AED8-D163-4027-B594-9C8A959FA963}" dt="2021-09-23T16:31:52.592" v="9"/>
          <ac:spMkLst>
            <pc:docMk/>
            <pc:sldMk cId="1624275457" sldId="276"/>
            <ac:spMk id="19" creationId="{FF9F2414-84E8-453E-B1F3-389FDE8192D9}"/>
          </ac:spMkLst>
        </pc:spChg>
        <pc:spChg chg="add">
          <ac:chgData name="Aishwarya Bhangale" userId="S::aishwarya.bhangale@blend360.com::c36fc48d-8ac4-4be3-ac81-418619ed320e" providerId="AD" clId="Web-{A1D2AED8-D163-4027-B594-9C8A959FA963}" dt="2021-09-23T16:31:52.592" v="9"/>
          <ac:spMkLst>
            <pc:docMk/>
            <pc:sldMk cId="1624275457" sldId="276"/>
            <ac:spMk id="21" creationId="{3ECA69A1-7536-43AC-85EF-C7106179F5ED}"/>
          </ac:spMkLst>
        </pc:spChg>
        <pc:picChg chg="add del mod">
          <ac:chgData name="Aishwarya Bhangale" userId="S::aishwarya.bhangale@blend360.com::c36fc48d-8ac4-4be3-ac81-418619ed320e" providerId="AD" clId="Web-{A1D2AED8-D163-4027-B594-9C8A959FA963}" dt="2021-09-23T16:31:58.874" v="10"/>
          <ac:picMkLst>
            <pc:docMk/>
            <pc:sldMk cId="1624275457" sldId="276"/>
            <ac:picMk id="4" creationId="{13B487E5-E509-4993-8936-EE07B94585E7}"/>
          </ac:picMkLst>
        </pc:picChg>
        <pc:picChg chg="add del mod">
          <ac:chgData name="Aishwarya Bhangale" userId="S::aishwarya.bhangale@blend360.com::c36fc48d-8ac4-4be3-ac81-418619ed320e" providerId="AD" clId="Web-{A1D2AED8-D163-4027-B594-9C8A959FA963}" dt="2021-09-23T16:32:10.484" v="12"/>
          <ac:picMkLst>
            <pc:docMk/>
            <pc:sldMk cId="1624275457" sldId="276"/>
            <ac:picMk id="5" creationId="{7C335EE6-0372-4599-8B61-793E764BBDAE}"/>
          </ac:picMkLst>
        </pc:picChg>
      </pc:sldChg>
      <pc:sldChg chg="addSp delSp modSp new">
        <pc:chgData name="Aishwarya Bhangale" userId="S::aishwarya.bhangale@blend360.com::c36fc48d-8ac4-4be3-ac81-418619ed320e" providerId="AD" clId="Web-{A1D2AED8-D163-4027-B594-9C8A959FA963}" dt="2021-09-23T16:39:12.275" v="126" actId="20577"/>
        <pc:sldMkLst>
          <pc:docMk/>
          <pc:sldMk cId="2260815004" sldId="277"/>
        </pc:sldMkLst>
        <pc:spChg chg="del">
          <ac:chgData name="Aishwarya Bhangale" userId="S::aishwarya.bhangale@blend360.com::c36fc48d-8ac4-4be3-ac81-418619ed320e" providerId="AD" clId="Web-{A1D2AED8-D163-4027-B594-9C8A959FA963}" dt="2021-09-23T16:32:17.046" v="14"/>
          <ac:spMkLst>
            <pc:docMk/>
            <pc:sldMk cId="2260815004" sldId="277"/>
            <ac:spMk id="2" creationId="{0315AABD-958E-4AFC-8E8E-0F819A5ADFBF}"/>
          </ac:spMkLst>
        </pc:spChg>
        <pc:spChg chg="del">
          <ac:chgData name="Aishwarya Bhangale" userId="S::aishwarya.bhangale@blend360.com::c36fc48d-8ac4-4be3-ac81-418619ed320e" providerId="AD" clId="Web-{A1D2AED8-D163-4027-B594-9C8A959FA963}" dt="2021-09-23T16:32:19.265" v="15"/>
          <ac:spMkLst>
            <pc:docMk/>
            <pc:sldMk cId="2260815004" sldId="277"/>
            <ac:spMk id="3" creationId="{35F6607B-8CCB-4179-876C-BD54C4EFE2D6}"/>
          </ac:spMkLst>
        </pc:spChg>
        <pc:spChg chg="add mod">
          <ac:chgData name="Aishwarya Bhangale" userId="S::aishwarya.bhangale@blend360.com::c36fc48d-8ac4-4be3-ac81-418619ed320e" providerId="AD" clId="Web-{A1D2AED8-D163-4027-B594-9C8A959FA963}" dt="2021-09-23T16:34:51.628" v="56" actId="20577"/>
          <ac:spMkLst>
            <pc:docMk/>
            <pc:sldMk cId="2260815004" sldId="277"/>
            <ac:spMk id="7" creationId="{952FCF6A-3C83-43AD-9972-0106B1D4358E}"/>
          </ac:spMkLst>
        </pc:spChg>
        <pc:spChg chg="add mod">
          <ac:chgData name="Aishwarya Bhangale" userId="S::aishwarya.bhangale@blend360.com::c36fc48d-8ac4-4be3-ac81-418619ed320e" providerId="AD" clId="Web-{A1D2AED8-D163-4027-B594-9C8A959FA963}" dt="2021-09-23T16:38:57.243" v="122" actId="20577"/>
          <ac:spMkLst>
            <pc:docMk/>
            <pc:sldMk cId="2260815004" sldId="277"/>
            <ac:spMk id="8" creationId="{A79E64B4-F762-4EC5-B0EE-EF04DA5875B3}"/>
          </ac:spMkLst>
        </pc:spChg>
        <pc:spChg chg="add mod">
          <ac:chgData name="Aishwarya Bhangale" userId="S::aishwarya.bhangale@blend360.com::c36fc48d-8ac4-4be3-ac81-418619ed320e" providerId="AD" clId="Web-{A1D2AED8-D163-4027-B594-9C8A959FA963}" dt="2021-09-23T16:39:07.368" v="125" actId="20577"/>
          <ac:spMkLst>
            <pc:docMk/>
            <pc:sldMk cId="2260815004" sldId="277"/>
            <ac:spMk id="9" creationId="{E6620082-74A2-4903-A377-7A553DA508B1}"/>
          </ac:spMkLst>
        </pc:spChg>
        <pc:spChg chg="add mod">
          <ac:chgData name="Aishwarya Bhangale" userId="S::aishwarya.bhangale@blend360.com::c36fc48d-8ac4-4be3-ac81-418619ed320e" providerId="AD" clId="Web-{A1D2AED8-D163-4027-B594-9C8A959FA963}" dt="2021-09-23T16:39:12.275" v="126" actId="20577"/>
          <ac:spMkLst>
            <pc:docMk/>
            <pc:sldMk cId="2260815004" sldId="277"/>
            <ac:spMk id="10" creationId="{63D13665-C092-4A9B-90CD-04A3F684799F}"/>
          </ac:spMkLst>
        </pc:spChg>
        <pc:spChg chg="add mod">
          <ac:chgData name="Aishwarya Bhangale" userId="S::aishwarya.bhangale@blend360.com::c36fc48d-8ac4-4be3-ac81-418619ed320e" providerId="AD" clId="Web-{A1D2AED8-D163-4027-B594-9C8A959FA963}" dt="2021-09-23T16:38:10.789" v="113" actId="14100"/>
          <ac:spMkLst>
            <pc:docMk/>
            <pc:sldMk cId="2260815004" sldId="277"/>
            <ac:spMk id="13" creationId="{C860F493-2E60-4B3A-9689-FEF86F462A60}"/>
          </ac:spMkLst>
        </pc:spChg>
        <pc:spChg chg="add mod">
          <ac:chgData name="Aishwarya Bhangale" userId="S::aishwarya.bhangale@blend360.com::c36fc48d-8ac4-4be3-ac81-418619ed320e" providerId="AD" clId="Web-{A1D2AED8-D163-4027-B594-9C8A959FA963}" dt="2021-09-23T16:38:25.117" v="117" actId="1076"/>
          <ac:spMkLst>
            <pc:docMk/>
            <pc:sldMk cId="2260815004" sldId="277"/>
            <ac:spMk id="15" creationId="{FC331D14-BE4F-4023-AE5B-511B49C87AFE}"/>
          </ac:spMkLst>
        </pc:spChg>
        <pc:spChg chg="add mod">
          <ac:chgData name="Aishwarya Bhangale" userId="S::aishwarya.bhangale@blend360.com::c36fc48d-8ac4-4be3-ac81-418619ed320e" providerId="AD" clId="Web-{A1D2AED8-D163-4027-B594-9C8A959FA963}" dt="2021-09-23T16:38:33.321" v="119" actId="1076"/>
          <ac:spMkLst>
            <pc:docMk/>
            <pc:sldMk cId="2260815004" sldId="277"/>
            <ac:spMk id="16" creationId="{445027EB-EE2F-4A6D-94AE-B08917C5CBA4}"/>
          </ac:spMkLst>
        </pc:spChg>
        <pc:picChg chg="add del mod">
          <ac:chgData name="Aishwarya Bhangale" userId="S::aishwarya.bhangale@blend360.com::c36fc48d-8ac4-4be3-ac81-418619ed320e" providerId="AD" clId="Web-{A1D2AED8-D163-4027-B594-9C8A959FA963}" dt="2021-09-23T16:33:26.173" v="18"/>
          <ac:picMkLst>
            <pc:docMk/>
            <pc:sldMk cId="2260815004" sldId="277"/>
            <ac:picMk id="4" creationId="{2951BFD1-0470-4CF4-94AF-30818EAE3851}"/>
          </ac:picMkLst>
        </pc:picChg>
        <pc:picChg chg="add mod">
          <ac:chgData name="Aishwarya Bhangale" userId="S::aishwarya.bhangale@blend360.com::c36fc48d-8ac4-4be3-ac81-418619ed320e" providerId="AD" clId="Web-{A1D2AED8-D163-4027-B594-9C8A959FA963}" dt="2021-09-23T16:33:44.345" v="21" actId="14100"/>
          <ac:picMkLst>
            <pc:docMk/>
            <pc:sldMk cId="2260815004" sldId="277"/>
            <ac:picMk id="5" creationId="{EAD98CF7-DDD2-48C6-AB12-2CC3546125E6}"/>
          </ac:picMkLst>
        </pc:picChg>
        <pc:picChg chg="add del mod">
          <ac:chgData name="Aishwarya Bhangale" userId="S::aishwarya.bhangale@blend360.com::c36fc48d-8ac4-4be3-ac81-418619ed320e" providerId="AD" clId="Web-{A1D2AED8-D163-4027-B594-9C8A959FA963}" dt="2021-09-23T16:34:01.939" v="25"/>
          <ac:picMkLst>
            <pc:docMk/>
            <pc:sldMk cId="2260815004" sldId="277"/>
            <ac:picMk id="6" creationId="{DB275F76-7132-4151-A8A7-B549DF7FF23B}"/>
          </ac:picMkLst>
        </pc:picChg>
        <pc:cxnChg chg="add mod">
          <ac:chgData name="Aishwarya Bhangale" userId="S::aishwarya.bhangale@blend360.com::c36fc48d-8ac4-4be3-ac81-418619ed320e" providerId="AD" clId="Web-{A1D2AED8-D163-4027-B594-9C8A959FA963}" dt="2021-09-23T16:37:40.585" v="95" actId="1076"/>
          <ac:cxnSpMkLst>
            <pc:docMk/>
            <pc:sldMk cId="2260815004" sldId="277"/>
            <ac:cxnSpMk id="11" creationId="{8EC4363F-125E-4657-8B5E-6CD17973553E}"/>
          </ac:cxnSpMkLst>
        </pc:cxnChg>
        <pc:cxnChg chg="add mod">
          <ac:chgData name="Aishwarya Bhangale" userId="S::aishwarya.bhangale@blend360.com::c36fc48d-8ac4-4be3-ac81-418619ed320e" providerId="AD" clId="Web-{A1D2AED8-D163-4027-B594-9C8A959FA963}" dt="2021-09-23T16:37:26.147" v="93" actId="14100"/>
          <ac:cxnSpMkLst>
            <pc:docMk/>
            <pc:sldMk cId="2260815004" sldId="277"/>
            <ac:cxnSpMk id="12" creationId="{68D25FED-C03B-48A8-A085-0C7D4D93FF98}"/>
          </ac:cxnSpMkLst>
        </pc:cxnChg>
        <pc:cxnChg chg="add del mod">
          <ac:chgData name="Aishwarya Bhangale" userId="S::aishwarya.bhangale@blend360.com::c36fc48d-8ac4-4be3-ac81-418619ed320e" providerId="AD" clId="Web-{A1D2AED8-D163-4027-B594-9C8A959FA963}" dt="2021-09-23T16:38:16.023" v="115"/>
          <ac:cxnSpMkLst>
            <pc:docMk/>
            <pc:sldMk cId="2260815004" sldId="277"/>
            <ac:cxnSpMk id="14" creationId="{C22EFBEE-3F52-45DE-8C27-F7E9974F4E56}"/>
          </ac:cxnSpMkLst>
        </pc:cxnChg>
      </pc:sldChg>
    </pc:docChg>
  </pc:docChgLst>
  <pc:docChgLst>
    <pc:chgData name="Kristin Chen" userId="S::kristin.chen@blend360.com::4e8102cd-de8b-42bb-b548-c57abe66e4ea" providerId="AD" clId="Web-{071E3E9B-5692-40A7-BF67-AD2699E2E06E}"/>
    <pc:docChg chg="modSld">
      <pc:chgData name="Kristin Chen" userId="S::kristin.chen@blend360.com::4e8102cd-de8b-42bb-b548-c57abe66e4ea" providerId="AD" clId="Web-{071E3E9B-5692-40A7-BF67-AD2699E2E06E}" dt="2021-09-24T13:14:54.652" v="2" actId="20577"/>
      <pc:docMkLst>
        <pc:docMk/>
      </pc:docMkLst>
      <pc:sldChg chg="modSp">
        <pc:chgData name="Kristin Chen" userId="S::kristin.chen@blend360.com::4e8102cd-de8b-42bb-b548-c57abe66e4ea" providerId="AD" clId="Web-{071E3E9B-5692-40A7-BF67-AD2699E2E06E}" dt="2021-09-24T13:14:54.652" v="2" actId="20577"/>
        <pc:sldMkLst>
          <pc:docMk/>
          <pc:sldMk cId="2260815004" sldId="277"/>
        </pc:sldMkLst>
        <pc:spChg chg="mod">
          <ac:chgData name="Kristin Chen" userId="S::kristin.chen@blend360.com::4e8102cd-de8b-42bb-b548-c57abe66e4ea" providerId="AD" clId="Web-{071E3E9B-5692-40A7-BF67-AD2699E2E06E}" dt="2021-09-24T13:14:54.652" v="2" actId="20577"/>
          <ac:spMkLst>
            <pc:docMk/>
            <pc:sldMk cId="2260815004" sldId="277"/>
            <ac:spMk id="16" creationId="{445027EB-EE2F-4A6D-94AE-B08917C5CBA4}"/>
          </ac:spMkLst>
        </pc:spChg>
      </pc:sldChg>
    </pc:docChg>
  </pc:docChgLst>
  <pc:docChgLst>
    <pc:chgData name="Kristin Chen" userId="S::kristin.chen@blend360.com::4e8102cd-de8b-42bb-b548-c57abe66e4ea" providerId="AD" clId="Web-{C781F109-46E0-4AE9-95B3-ADAC45BEBC6C}"/>
    <pc:docChg chg="modSld">
      <pc:chgData name="Kristin Chen" userId="S::kristin.chen@blend360.com::4e8102cd-de8b-42bb-b548-c57abe66e4ea" providerId="AD" clId="Web-{C781F109-46E0-4AE9-95B3-ADAC45BEBC6C}" dt="2021-10-19T18:27:22.463" v="159" actId="20577"/>
      <pc:docMkLst>
        <pc:docMk/>
      </pc:docMkLst>
      <pc:sldChg chg="modSp">
        <pc:chgData name="Kristin Chen" userId="S::kristin.chen@blend360.com::4e8102cd-de8b-42bb-b548-c57abe66e4ea" providerId="AD" clId="Web-{C781F109-46E0-4AE9-95B3-ADAC45BEBC6C}" dt="2021-10-19T18:21:49.117" v="124" actId="20577"/>
        <pc:sldMkLst>
          <pc:docMk/>
          <pc:sldMk cId="3374205501" sldId="256"/>
        </pc:sldMkLst>
        <pc:spChg chg="mod">
          <ac:chgData name="Kristin Chen" userId="S::kristin.chen@blend360.com::4e8102cd-de8b-42bb-b548-c57abe66e4ea" providerId="AD" clId="Web-{C781F109-46E0-4AE9-95B3-ADAC45BEBC6C}" dt="2021-10-19T18:21:49.117" v="124" actId="20577"/>
          <ac:spMkLst>
            <pc:docMk/>
            <pc:sldMk cId="3374205501" sldId="256"/>
            <ac:spMk id="2" creationId="{C2FC9CF5-CC88-45B4-9501-07B2D377D971}"/>
          </ac:spMkLst>
        </pc:spChg>
        <pc:spChg chg="mod">
          <ac:chgData name="Kristin Chen" userId="S::kristin.chen@blend360.com::4e8102cd-de8b-42bb-b548-c57abe66e4ea" providerId="AD" clId="Web-{C781F109-46E0-4AE9-95B3-ADAC45BEBC6C}" dt="2021-10-19T18:18:43.294" v="119" actId="20577"/>
          <ac:spMkLst>
            <pc:docMk/>
            <pc:sldMk cId="3374205501" sldId="256"/>
            <ac:spMk id="3" creationId="{4BEB059B-336F-44F6-BEBC-26BFB6F0FC3A}"/>
          </ac:spMkLst>
        </pc:spChg>
      </pc:sldChg>
      <pc:sldChg chg="mod modShow">
        <pc:chgData name="Kristin Chen" userId="S::kristin.chen@blend360.com::4e8102cd-de8b-42bb-b548-c57abe66e4ea" providerId="AD" clId="Web-{C781F109-46E0-4AE9-95B3-ADAC45BEBC6C}" dt="2021-10-19T18:04:35.700" v="1"/>
        <pc:sldMkLst>
          <pc:docMk/>
          <pc:sldMk cId="1587310837" sldId="272"/>
        </pc:sldMkLst>
      </pc:sldChg>
      <pc:sldChg chg="mod modShow">
        <pc:chgData name="Kristin Chen" userId="S::kristin.chen@blend360.com::4e8102cd-de8b-42bb-b548-c57abe66e4ea" providerId="AD" clId="Web-{C781F109-46E0-4AE9-95B3-ADAC45BEBC6C}" dt="2021-10-19T18:04:35.403" v="0"/>
        <pc:sldMkLst>
          <pc:docMk/>
          <pc:sldMk cId="2260815004" sldId="277"/>
        </pc:sldMkLst>
      </pc:sldChg>
      <pc:sldChg chg="modSp">
        <pc:chgData name="Kristin Chen" userId="S::kristin.chen@blend360.com::4e8102cd-de8b-42bb-b548-c57abe66e4ea" providerId="AD" clId="Web-{C781F109-46E0-4AE9-95B3-ADAC45BEBC6C}" dt="2021-10-19T18:18:06.745" v="87" actId="20577"/>
        <pc:sldMkLst>
          <pc:docMk/>
          <pc:sldMk cId="2035326661" sldId="2139118267"/>
        </pc:sldMkLst>
        <pc:spChg chg="mod">
          <ac:chgData name="Kristin Chen" userId="S::kristin.chen@blend360.com::4e8102cd-de8b-42bb-b548-c57abe66e4ea" providerId="AD" clId="Web-{C781F109-46E0-4AE9-95B3-ADAC45BEBC6C}" dt="2021-10-19T18:18:06.745" v="87" actId="20577"/>
          <ac:spMkLst>
            <pc:docMk/>
            <pc:sldMk cId="2035326661" sldId="2139118267"/>
            <ac:spMk id="3" creationId="{C84650F3-06E8-433E-8C8E-C8D1FC9616D9}"/>
          </ac:spMkLst>
        </pc:spChg>
      </pc:sldChg>
      <pc:sldChg chg="modSp">
        <pc:chgData name="Kristin Chen" userId="S::kristin.chen@blend360.com::4e8102cd-de8b-42bb-b548-c57abe66e4ea" providerId="AD" clId="Web-{C781F109-46E0-4AE9-95B3-ADAC45BEBC6C}" dt="2021-10-19T18:18:19.574" v="117" actId="20577"/>
        <pc:sldMkLst>
          <pc:docMk/>
          <pc:sldMk cId="1443146729" sldId="2139118268"/>
        </pc:sldMkLst>
        <pc:spChg chg="mod">
          <ac:chgData name="Kristin Chen" userId="S::kristin.chen@blend360.com::4e8102cd-de8b-42bb-b548-c57abe66e4ea" providerId="AD" clId="Web-{C781F109-46E0-4AE9-95B3-ADAC45BEBC6C}" dt="2021-10-19T18:18:19.574" v="117" actId="20577"/>
          <ac:spMkLst>
            <pc:docMk/>
            <pc:sldMk cId="1443146729" sldId="2139118268"/>
            <ac:spMk id="3" creationId="{06A11423-5CD3-4368-948B-6170E98A28A9}"/>
          </ac:spMkLst>
        </pc:spChg>
      </pc:sldChg>
      <pc:sldChg chg="modSp">
        <pc:chgData name="Kristin Chen" userId="S::kristin.chen@blend360.com::4e8102cd-de8b-42bb-b548-c57abe66e4ea" providerId="AD" clId="Web-{C781F109-46E0-4AE9-95B3-ADAC45BEBC6C}" dt="2021-10-19T18:27:22.463" v="159" actId="20577"/>
        <pc:sldMkLst>
          <pc:docMk/>
          <pc:sldMk cId="2892761678" sldId="2139118269"/>
        </pc:sldMkLst>
        <pc:spChg chg="mod">
          <ac:chgData name="Kristin Chen" userId="S::kristin.chen@blend360.com::4e8102cd-de8b-42bb-b548-c57abe66e4ea" providerId="AD" clId="Web-{C781F109-46E0-4AE9-95B3-ADAC45BEBC6C}" dt="2021-10-19T18:27:22.463" v="159" actId="20577"/>
          <ac:spMkLst>
            <pc:docMk/>
            <pc:sldMk cId="2892761678" sldId="2139118269"/>
            <ac:spMk id="3" creationId="{7C292012-B126-4656-AF4F-AA2DD7DD790D}"/>
          </ac:spMkLst>
        </pc:spChg>
      </pc:sldChg>
      <pc:sldChg chg="modSp">
        <pc:chgData name="Kristin Chen" userId="S::kristin.chen@blend360.com::4e8102cd-de8b-42bb-b548-c57abe66e4ea" providerId="AD" clId="Web-{C781F109-46E0-4AE9-95B3-ADAC45BEBC6C}" dt="2021-10-19T18:14:50.703" v="84" actId="20577"/>
        <pc:sldMkLst>
          <pc:docMk/>
          <pc:sldMk cId="3688505825" sldId="2139118270"/>
        </pc:sldMkLst>
        <pc:spChg chg="mod">
          <ac:chgData name="Kristin Chen" userId="S::kristin.chen@blend360.com::4e8102cd-de8b-42bb-b548-c57abe66e4ea" providerId="AD" clId="Web-{C781F109-46E0-4AE9-95B3-ADAC45BEBC6C}" dt="2021-10-19T18:14:50.703" v="84" actId="20577"/>
          <ac:spMkLst>
            <pc:docMk/>
            <pc:sldMk cId="3688505825" sldId="2139118270"/>
            <ac:spMk id="13" creationId="{C860F493-2E60-4B3A-9689-FEF86F462A60}"/>
          </ac:spMkLst>
        </pc:spChg>
      </pc:sldChg>
      <pc:sldChg chg="modSp">
        <pc:chgData name="Kristin Chen" userId="S::kristin.chen@blend360.com::4e8102cd-de8b-42bb-b548-c57abe66e4ea" providerId="AD" clId="Web-{C781F109-46E0-4AE9-95B3-ADAC45BEBC6C}" dt="2021-10-19T18:08:03.180" v="12" actId="20577"/>
        <pc:sldMkLst>
          <pc:docMk/>
          <pc:sldMk cId="4269290182" sldId="2139118272"/>
        </pc:sldMkLst>
        <pc:spChg chg="mod">
          <ac:chgData name="Kristin Chen" userId="S::kristin.chen@blend360.com::4e8102cd-de8b-42bb-b548-c57abe66e4ea" providerId="AD" clId="Web-{C781F109-46E0-4AE9-95B3-ADAC45BEBC6C}" dt="2021-10-19T18:08:03.180" v="12" actId="20577"/>
          <ac:spMkLst>
            <pc:docMk/>
            <pc:sldMk cId="4269290182" sldId="2139118272"/>
            <ac:spMk id="15" creationId="{FC331D14-BE4F-4023-AE5B-511B49C87AFE}"/>
          </ac:spMkLst>
        </pc:spChg>
        <pc:graphicFrameChg chg="mod modGraphic">
          <ac:chgData name="Kristin Chen" userId="S::kristin.chen@blend360.com::4e8102cd-de8b-42bb-b548-c57abe66e4ea" providerId="AD" clId="Web-{C781F109-46E0-4AE9-95B3-ADAC45BEBC6C}" dt="2021-10-19T18:05:17.781" v="5"/>
          <ac:graphicFrameMkLst>
            <pc:docMk/>
            <pc:sldMk cId="4269290182" sldId="2139118272"/>
            <ac:graphicFrameMk id="2" creationId="{999AF1AC-892F-4A74-A753-BFAB11465162}"/>
          </ac:graphicFrameMkLst>
        </pc:graphicFrameChg>
      </pc:sldChg>
    </pc:docChg>
  </pc:docChgLst>
  <pc:docChgLst>
    <pc:chgData name="Aishwarya Bhangale" userId="S::aishwarya.bhangale@blend360.com::c36fc48d-8ac4-4be3-ac81-418619ed320e" providerId="AD" clId="Web-{14DE3978-B471-4A03-81B0-74DF02671245}"/>
    <pc:docChg chg="delSld modSld">
      <pc:chgData name="Aishwarya Bhangale" userId="S::aishwarya.bhangale@blend360.com::c36fc48d-8ac4-4be3-ac81-418619ed320e" providerId="AD" clId="Web-{14DE3978-B471-4A03-81B0-74DF02671245}" dt="2021-09-23T21:51:05.907" v="106"/>
      <pc:docMkLst>
        <pc:docMk/>
      </pc:docMkLst>
      <pc:sldChg chg="del">
        <pc:chgData name="Aishwarya Bhangale" userId="S::aishwarya.bhangale@blend360.com::c36fc48d-8ac4-4be3-ac81-418619ed320e" providerId="AD" clId="Web-{14DE3978-B471-4A03-81B0-74DF02671245}" dt="2021-09-23T21:51:05.907" v="106"/>
        <pc:sldMkLst>
          <pc:docMk/>
          <pc:sldMk cId="1519019228" sldId="269"/>
        </pc:sldMkLst>
      </pc:sldChg>
      <pc:sldChg chg="addSp delSp modSp">
        <pc:chgData name="Aishwarya Bhangale" userId="S::aishwarya.bhangale@blend360.com::c36fc48d-8ac4-4be3-ac81-418619ed320e" providerId="AD" clId="Web-{14DE3978-B471-4A03-81B0-74DF02671245}" dt="2021-09-23T21:50:36.719" v="105" actId="1076"/>
        <pc:sldMkLst>
          <pc:docMk/>
          <pc:sldMk cId="2260815004" sldId="277"/>
        </pc:sldMkLst>
        <pc:spChg chg="mod">
          <ac:chgData name="Aishwarya Bhangale" userId="S::aishwarya.bhangale@blend360.com::c36fc48d-8ac4-4be3-ac81-418619ed320e" providerId="AD" clId="Web-{14DE3978-B471-4A03-81B0-74DF02671245}" dt="2021-09-23T21:45:47.078" v="4" actId="20577"/>
          <ac:spMkLst>
            <pc:docMk/>
            <pc:sldMk cId="2260815004" sldId="277"/>
            <ac:spMk id="25" creationId="{95E6B629-9A9B-4CCF-8EF0-88B04A1947D9}"/>
          </ac:spMkLst>
        </pc:spChg>
        <pc:spChg chg="add mod">
          <ac:chgData name="Aishwarya Bhangale" userId="S::aishwarya.bhangale@blend360.com::c36fc48d-8ac4-4be3-ac81-418619ed320e" providerId="AD" clId="Web-{14DE3978-B471-4A03-81B0-74DF02671245}" dt="2021-09-23T21:46:18.563" v="20" actId="1076"/>
          <ac:spMkLst>
            <pc:docMk/>
            <pc:sldMk cId="2260815004" sldId="277"/>
            <ac:spMk id="26" creationId="{F8EC9CC3-A2A1-4AF0-A36B-ED173B2107A2}"/>
          </ac:spMkLst>
        </pc:spChg>
        <pc:spChg chg="add mod">
          <ac:chgData name="Aishwarya Bhangale" userId="S::aishwarya.bhangale@blend360.com::c36fc48d-8ac4-4be3-ac81-418619ed320e" providerId="AD" clId="Web-{14DE3978-B471-4A03-81B0-74DF02671245}" dt="2021-09-23T21:46:14.329" v="19" actId="1076"/>
          <ac:spMkLst>
            <pc:docMk/>
            <pc:sldMk cId="2260815004" sldId="277"/>
            <ac:spMk id="27" creationId="{76239C85-6C4F-4C46-81DF-856FF30F53C5}"/>
          </ac:spMkLst>
        </pc:spChg>
        <pc:spChg chg="add mod">
          <ac:chgData name="Aishwarya Bhangale" userId="S::aishwarya.bhangale@blend360.com::c36fc48d-8ac4-4be3-ac81-418619ed320e" providerId="AD" clId="Web-{14DE3978-B471-4A03-81B0-74DF02671245}" dt="2021-09-23T21:49:41.063" v="90" actId="14100"/>
          <ac:spMkLst>
            <pc:docMk/>
            <pc:sldMk cId="2260815004" sldId="277"/>
            <ac:spMk id="32" creationId="{D09D3065-B19C-4A8E-AC81-83F523006BE1}"/>
          </ac:spMkLst>
        </pc:spChg>
        <pc:spChg chg="add mod">
          <ac:chgData name="Aishwarya Bhangale" userId="S::aishwarya.bhangale@blend360.com::c36fc48d-8ac4-4be3-ac81-418619ed320e" providerId="AD" clId="Web-{14DE3978-B471-4A03-81B0-74DF02671245}" dt="2021-09-23T21:49:37.907" v="89" actId="1076"/>
          <ac:spMkLst>
            <pc:docMk/>
            <pc:sldMk cId="2260815004" sldId="277"/>
            <ac:spMk id="33" creationId="{1258E6F7-8D43-4935-8BF4-BE20BE67A802}"/>
          </ac:spMkLst>
        </pc:spChg>
        <pc:spChg chg="add mod">
          <ac:chgData name="Aishwarya Bhangale" userId="S::aishwarya.bhangale@blend360.com::c36fc48d-8ac4-4be3-ac81-418619ed320e" providerId="AD" clId="Web-{14DE3978-B471-4A03-81B0-74DF02671245}" dt="2021-09-23T21:50:21.532" v="101" actId="20577"/>
          <ac:spMkLst>
            <pc:docMk/>
            <pc:sldMk cId="2260815004" sldId="277"/>
            <ac:spMk id="34" creationId="{C2368418-872A-41A9-9ACA-AEE0435555BC}"/>
          </ac:spMkLst>
        </pc:spChg>
        <pc:spChg chg="add mod">
          <ac:chgData name="Aishwarya Bhangale" userId="S::aishwarya.bhangale@blend360.com::c36fc48d-8ac4-4be3-ac81-418619ed320e" providerId="AD" clId="Web-{14DE3978-B471-4A03-81B0-74DF02671245}" dt="2021-09-23T21:49:48.907" v="91" actId="14100"/>
          <ac:spMkLst>
            <pc:docMk/>
            <pc:sldMk cId="2260815004" sldId="277"/>
            <ac:spMk id="35" creationId="{B9115EA0-DF72-4EE6-ABBA-17889899A014}"/>
          </ac:spMkLst>
        </pc:spChg>
        <pc:spChg chg="add mod">
          <ac:chgData name="Aishwarya Bhangale" userId="S::aishwarya.bhangale@blend360.com::c36fc48d-8ac4-4be3-ac81-418619ed320e" providerId="AD" clId="Web-{14DE3978-B471-4A03-81B0-74DF02671245}" dt="2021-09-23T21:49:56.125" v="93" actId="1076"/>
          <ac:spMkLst>
            <pc:docMk/>
            <pc:sldMk cId="2260815004" sldId="277"/>
            <ac:spMk id="36" creationId="{A5085F99-6AAF-43D1-9E9D-D81C67A15682}"/>
          </ac:spMkLst>
        </pc:spChg>
        <pc:spChg chg="add del">
          <ac:chgData name="Aishwarya Bhangale" userId="S::aishwarya.bhangale@blend360.com::c36fc48d-8ac4-4be3-ac81-418619ed320e" providerId="AD" clId="Web-{14DE3978-B471-4A03-81B0-74DF02671245}" dt="2021-09-23T21:50:01.110" v="95"/>
          <ac:spMkLst>
            <pc:docMk/>
            <pc:sldMk cId="2260815004" sldId="277"/>
            <ac:spMk id="37" creationId="{223F5889-A993-4A61-8D32-F8A2036E1C5F}"/>
          </ac:spMkLst>
        </pc:spChg>
        <pc:spChg chg="add mod">
          <ac:chgData name="Aishwarya Bhangale" userId="S::aishwarya.bhangale@blend360.com::c36fc48d-8ac4-4be3-ac81-418619ed320e" providerId="AD" clId="Web-{14DE3978-B471-4A03-81B0-74DF02671245}" dt="2021-09-23T21:50:24.828" v="102" actId="1076"/>
          <ac:spMkLst>
            <pc:docMk/>
            <pc:sldMk cId="2260815004" sldId="277"/>
            <ac:spMk id="38" creationId="{1AD3516D-023E-4E80-8236-6589345FD665}"/>
          </ac:spMkLst>
        </pc:spChg>
        <pc:cxnChg chg="mod">
          <ac:chgData name="Aishwarya Bhangale" userId="S::aishwarya.bhangale@blend360.com::c36fc48d-8ac4-4be3-ac81-418619ed320e" providerId="AD" clId="Web-{14DE3978-B471-4A03-81B0-74DF02671245}" dt="2021-09-23T21:46:55.360" v="29" actId="1076"/>
          <ac:cxnSpMkLst>
            <pc:docMk/>
            <pc:sldMk cId="2260815004" sldId="277"/>
            <ac:cxnSpMk id="23" creationId="{BF756734-FFF0-420E-83B6-2B4C8A5674F6}"/>
          </ac:cxnSpMkLst>
        </pc:cxnChg>
        <pc:cxnChg chg="add mod">
          <ac:chgData name="Aishwarya Bhangale" userId="S::aishwarya.bhangale@blend360.com::c36fc48d-8ac4-4be3-ac81-418619ed320e" providerId="AD" clId="Web-{14DE3978-B471-4A03-81B0-74DF02671245}" dt="2021-09-23T21:46:58.391" v="30" actId="1076"/>
          <ac:cxnSpMkLst>
            <pc:docMk/>
            <pc:sldMk cId="2260815004" sldId="277"/>
            <ac:cxnSpMk id="28" creationId="{C60136F3-30B2-4B63-8418-0D3ADABAF102}"/>
          </ac:cxnSpMkLst>
        </pc:cxnChg>
        <pc:cxnChg chg="add mod">
          <ac:chgData name="Aishwarya Bhangale" userId="S::aishwarya.bhangale@blend360.com::c36fc48d-8ac4-4be3-ac81-418619ed320e" providerId="AD" clId="Web-{14DE3978-B471-4A03-81B0-74DF02671245}" dt="2021-09-23T21:50:29.719" v="104" actId="1076"/>
          <ac:cxnSpMkLst>
            <pc:docMk/>
            <pc:sldMk cId="2260815004" sldId="277"/>
            <ac:cxnSpMk id="29" creationId="{04923CFF-B49D-4D41-9E4D-668A7365C800}"/>
          </ac:cxnSpMkLst>
        </pc:cxnChg>
        <pc:cxnChg chg="add mod">
          <ac:chgData name="Aishwarya Bhangale" userId="S::aishwarya.bhangale@blend360.com::c36fc48d-8ac4-4be3-ac81-418619ed320e" providerId="AD" clId="Web-{14DE3978-B471-4A03-81B0-74DF02671245}" dt="2021-09-23T21:50:36.719" v="105" actId="1076"/>
          <ac:cxnSpMkLst>
            <pc:docMk/>
            <pc:sldMk cId="2260815004" sldId="277"/>
            <ac:cxnSpMk id="30" creationId="{A8BAD4ED-46D9-4FBE-9F11-33219109DD4C}"/>
          </ac:cxnSpMkLst>
        </pc:cxnChg>
        <pc:cxnChg chg="add mod">
          <ac:chgData name="Aishwarya Bhangale" userId="S::aishwarya.bhangale@blend360.com::c36fc48d-8ac4-4be3-ac81-418619ed320e" providerId="AD" clId="Web-{14DE3978-B471-4A03-81B0-74DF02671245}" dt="2021-09-23T21:50:28.250" v="103" actId="1076"/>
          <ac:cxnSpMkLst>
            <pc:docMk/>
            <pc:sldMk cId="2260815004" sldId="277"/>
            <ac:cxnSpMk id="31" creationId="{898CF1C5-E909-4582-B6BC-653C70DEECF8}"/>
          </ac:cxnSpMkLst>
        </pc:cxnChg>
      </pc:sldChg>
    </pc:docChg>
  </pc:docChgLst>
  <pc:docChgLst>
    <pc:chgData name="Aishwarya Bhangale" userId="S::aishwarya.bhangale@blend360.com::c36fc48d-8ac4-4be3-ac81-418619ed320e" providerId="AD" clId="Web-{FC6269F1-6CF1-4B4E-8421-4BD6ACFD9C36}"/>
    <pc:docChg chg="modSld">
      <pc:chgData name="Aishwarya Bhangale" userId="S::aishwarya.bhangale@blend360.com::c36fc48d-8ac4-4be3-ac81-418619ed320e" providerId="AD" clId="Web-{FC6269F1-6CF1-4B4E-8421-4BD6ACFD9C36}" dt="2021-09-23T21:34:49.189" v="8" actId="20577"/>
      <pc:docMkLst>
        <pc:docMk/>
      </pc:docMkLst>
      <pc:sldChg chg="modSp">
        <pc:chgData name="Aishwarya Bhangale" userId="S::aishwarya.bhangale@blend360.com::c36fc48d-8ac4-4be3-ac81-418619ed320e" providerId="AD" clId="Web-{FC6269F1-6CF1-4B4E-8421-4BD6ACFD9C36}" dt="2021-09-23T21:34:49.189" v="8" actId="20577"/>
        <pc:sldMkLst>
          <pc:docMk/>
          <pc:sldMk cId="2260815004" sldId="277"/>
        </pc:sldMkLst>
        <pc:spChg chg="mod">
          <ac:chgData name="Aishwarya Bhangale" userId="S::aishwarya.bhangale@blend360.com::c36fc48d-8ac4-4be3-ac81-418619ed320e" providerId="AD" clId="Web-{FC6269F1-6CF1-4B4E-8421-4BD6ACFD9C36}" dt="2021-09-23T21:34:49.189" v="8" actId="20577"/>
          <ac:spMkLst>
            <pc:docMk/>
            <pc:sldMk cId="2260815004" sldId="277"/>
            <ac:spMk id="16" creationId="{445027EB-EE2F-4A6D-94AE-B08917C5CBA4}"/>
          </ac:spMkLst>
        </pc:spChg>
      </pc:sldChg>
    </pc:docChg>
  </pc:docChgLst>
  <pc:docChgLst>
    <pc:chgData name="Kristin Chen" userId="S::kristin.chen@blend360.com::4e8102cd-de8b-42bb-b548-c57abe66e4ea" providerId="AD" clId="Web-{55125C6D-EC0B-409B-917A-4E0C73ACA883}"/>
    <pc:docChg chg="addSld delSld modSld">
      <pc:chgData name="Kristin Chen" userId="S::kristin.chen@blend360.com::4e8102cd-de8b-42bb-b548-c57abe66e4ea" providerId="AD" clId="Web-{55125C6D-EC0B-409B-917A-4E0C73ACA883}" dt="2021-10-15T15:00:30.663" v="21" actId="20577"/>
      <pc:docMkLst>
        <pc:docMk/>
      </pc:docMkLst>
      <pc:sldChg chg="del">
        <pc:chgData name="Kristin Chen" userId="S::kristin.chen@blend360.com::4e8102cd-de8b-42bb-b548-c57abe66e4ea" providerId="AD" clId="Web-{55125C6D-EC0B-409B-917A-4E0C73ACA883}" dt="2021-10-15T14:59:50.599" v="5"/>
        <pc:sldMkLst>
          <pc:docMk/>
          <pc:sldMk cId="3040865996" sldId="259"/>
        </pc:sldMkLst>
      </pc:sldChg>
      <pc:sldChg chg="modSp">
        <pc:chgData name="Kristin Chen" userId="S::kristin.chen@blend360.com::4e8102cd-de8b-42bb-b548-c57abe66e4ea" providerId="AD" clId="Web-{55125C6D-EC0B-409B-917A-4E0C73ACA883}" dt="2021-10-15T15:00:30.663" v="21" actId="20577"/>
        <pc:sldMkLst>
          <pc:docMk/>
          <pc:sldMk cId="198939840" sldId="2139118257"/>
        </pc:sldMkLst>
        <pc:spChg chg="mod">
          <ac:chgData name="Kristin Chen" userId="S::kristin.chen@blend360.com::4e8102cd-de8b-42bb-b548-c57abe66e4ea" providerId="AD" clId="Web-{55125C6D-EC0B-409B-917A-4E0C73ACA883}" dt="2021-10-15T15:00:30.663" v="21" actId="20577"/>
          <ac:spMkLst>
            <pc:docMk/>
            <pc:sldMk cId="198939840" sldId="2139118257"/>
            <ac:spMk id="20" creationId="{E905B179-D726-4CBF-9CD2-B3D813E73172}"/>
          </ac:spMkLst>
        </pc:spChg>
      </pc:sldChg>
      <pc:sldChg chg="del">
        <pc:chgData name="Kristin Chen" userId="S::kristin.chen@blend360.com::4e8102cd-de8b-42bb-b548-c57abe66e4ea" providerId="AD" clId="Web-{55125C6D-EC0B-409B-917A-4E0C73ACA883}" dt="2021-10-15T14:59:32.723" v="3"/>
        <pc:sldMkLst>
          <pc:docMk/>
          <pc:sldMk cId="2955875814" sldId="2139118260"/>
        </pc:sldMkLst>
      </pc:sldChg>
      <pc:sldChg chg="del">
        <pc:chgData name="Kristin Chen" userId="S::kristin.chen@blend360.com::4e8102cd-de8b-42bb-b548-c57abe66e4ea" providerId="AD" clId="Web-{55125C6D-EC0B-409B-917A-4E0C73ACA883}" dt="2021-10-15T14:59:31.520" v="2"/>
        <pc:sldMkLst>
          <pc:docMk/>
          <pc:sldMk cId="3263523333" sldId="2139118261"/>
        </pc:sldMkLst>
      </pc:sldChg>
      <pc:sldChg chg="add replId">
        <pc:chgData name="Kristin Chen" userId="S::kristin.chen@blend360.com::4e8102cd-de8b-42bb-b548-c57abe66e4ea" providerId="AD" clId="Web-{55125C6D-EC0B-409B-917A-4E0C73ACA883}" dt="2021-10-15T14:59:27.379" v="0"/>
        <pc:sldMkLst>
          <pc:docMk/>
          <pc:sldMk cId="1477563530" sldId="2139118262"/>
        </pc:sldMkLst>
      </pc:sldChg>
      <pc:sldChg chg="add replId">
        <pc:chgData name="Kristin Chen" userId="S::kristin.chen@blend360.com::4e8102cd-de8b-42bb-b548-c57abe66e4ea" providerId="AD" clId="Web-{55125C6D-EC0B-409B-917A-4E0C73ACA883}" dt="2021-10-15T14:59:27.535" v="1"/>
        <pc:sldMkLst>
          <pc:docMk/>
          <pc:sldMk cId="3714180579" sldId="2139118263"/>
        </pc:sldMkLst>
      </pc:sldChg>
      <pc:sldChg chg="add replId">
        <pc:chgData name="Kristin Chen" userId="S::kristin.chen@blend360.com::4e8102cd-de8b-42bb-b548-c57abe66e4ea" providerId="AD" clId="Web-{55125C6D-EC0B-409B-917A-4E0C73ACA883}" dt="2021-10-15T14:59:47.802" v="4"/>
        <pc:sldMkLst>
          <pc:docMk/>
          <pc:sldMk cId="905123377" sldId="2139118264"/>
        </pc:sldMkLst>
      </pc:sldChg>
    </pc:docChg>
  </pc:docChgLst>
  <pc:docChgLst>
    <pc:chgData name="Aishwarya Bhangale" userId="S::aishwarya.bhangale@blend360.com::c36fc48d-8ac4-4be3-ac81-418619ed320e" providerId="AD" clId="Web-{5DD6D935-2E56-49AB-9520-77321F690D5F}"/>
    <pc:docChg chg="modSld">
      <pc:chgData name="Aishwarya Bhangale" userId="S::aishwarya.bhangale@blend360.com::c36fc48d-8ac4-4be3-ac81-418619ed320e" providerId="AD" clId="Web-{5DD6D935-2E56-49AB-9520-77321F690D5F}" dt="2021-09-23T21:43:04.914" v="133" actId="1076"/>
      <pc:docMkLst>
        <pc:docMk/>
      </pc:docMkLst>
      <pc:sldChg chg="addSp delSp modSp">
        <pc:chgData name="Aishwarya Bhangale" userId="S::aishwarya.bhangale@blend360.com::c36fc48d-8ac4-4be3-ac81-418619ed320e" providerId="AD" clId="Web-{5DD6D935-2E56-49AB-9520-77321F690D5F}" dt="2021-09-23T21:43:04.914" v="133" actId="1076"/>
        <pc:sldMkLst>
          <pc:docMk/>
          <pc:sldMk cId="2260815004" sldId="277"/>
        </pc:sldMkLst>
        <pc:spChg chg="add mod">
          <ac:chgData name="Aishwarya Bhangale" userId="S::aishwarya.bhangale@blend360.com::c36fc48d-8ac4-4be3-ac81-418619ed320e" providerId="AD" clId="Web-{5DD6D935-2E56-49AB-9520-77321F690D5F}" dt="2021-09-23T21:37:26.983" v="69" actId="14100"/>
          <ac:spMkLst>
            <pc:docMk/>
            <pc:sldMk cId="2260815004" sldId="277"/>
            <ac:spMk id="3" creationId="{CAA02CC6-8344-443D-B352-CF3FF00CE688}"/>
          </ac:spMkLst>
        </pc:spChg>
        <pc:spChg chg="add del">
          <ac:chgData name="Aishwarya Bhangale" userId="S::aishwarya.bhangale@blend360.com::c36fc48d-8ac4-4be3-ac81-418619ed320e" providerId="AD" clId="Web-{5DD6D935-2E56-49AB-9520-77321F690D5F}" dt="2021-09-23T21:37:08.655" v="57"/>
          <ac:spMkLst>
            <pc:docMk/>
            <pc:sldMk cId="2260815004" sldId="277"/>
            <ac:spMk id="4" creationId="{5C14B50B-51E2-489D-B9CC-6FB46514EC92}"/>
          </ac:spMkLst>
        </pc:spChg>
        <pc:spChg chg="add mod">
          <ac:chgData name="Aishwarya Bhangale" userId="S::aishwarya.bhangale@blend360.com::c36fc48d-8ac4-4be3-ac81-418619ed320e" providerId="AD" clId="Web-{5DD6D935-2E56-49AB-9520-77321F690D5F}" dt="2021-09-23T21:37:22.608" v="68" actId="1076"/>
          <ac:spMkLst>
            <pc:docMk/>
            <pc:sldMk cId="2260815004" sldId="277"/>
            <ac:spMk id="6" creationId="{0F8AB85B-734D-424A-A475-E873F7E58971}"/>
          </ac:spMkLst>
        </pc:spChg>
        <pc:spChg chg="mod">
          <ac:chgData name="Aishwarya Bhangale" userId="S::aishwarya.bhangale@blend360.com::c36fc48d-8ac4-4be3-ac81-418619ed320e" providerId="AD" clId="Web-{5DD6D935-2E56-49AB-9520-77321F690D5F}" dt="2021-09-23T21:36:40.951" v="48" actId="20577"/>
          <ac:spMkLst>
            <pc:docMk/>
            <pc:sldMk cId="2260815004" sldId="277"/>
            <ac:spMk id="16" creationId="{445027EB-EE2F-4A6D-94AE-B08917C5CBA4}"/>
          </ac:spMkLst>
        </pc:spChg>
        <pc:spChg chg="add mod">
          <ac:chgData name="Aishwarya Bhangale" userId="S::aishwarya.bhangale@blend360.com::c36fc48d-8ac4-4be3-ac81-418619ed320e" providerId="AD" clId="Web-{5DD6D935-2E56-49AB-9520-77321F690D5F}" dt="2021-09-23T21:37:49.734" v="75" actId="14100"/>
          <ac:spMkLst>
            <pc:docMk/>
            <pc:sldMk cId="2260815004" sldId="277"/>
            <ac:spMk id="17" creationId="{5B0316C7-3F2B-4F7E-AB30-4A36A1CADE06}"/>
          </ac:spMkLst>
        </pc:spChg>
        <pc:spChg chg="add mod">
          <ac:chgData name="Aishwarya Bhangale" userId="S::aishwarya.bhangale@blend360.com::c36fc48d-8ac4-4be3-ac81-418619ed320e" providerId="AD" clId="Web-{5DD6D935-2E56-49AB-9520-77321F690D5F}" dt="2021-09-23T21:37:44.546" v="74" actId="20577"/>
          <ac:spMkLst>
            <pc:docMk/>
            <pc:sldMk cId="2260815004" sldId="277"/>
            <ac:spMk id="18" creationId="{A4F4FFB4-2716-4478-8E8A-909D19D5277B}"/>
          </ac:spMkLst>
        </pc:spChg>
        <pc:spChg chg="add mod">
          <ac:chgData name="Aishwarya Bhangale" userId="S::aishwarya.bhangale@blend360.com::c36fc48d-8ac4-4be3-ac81-418619ed320e" providerId="AD" clId="Web-{5DD6D935-2E56-49AB-9520-77321F690D5F}" dt="2021-09-23T21:39:55.706" v="90" actId="14100"/>
          <ac:spMkLst>
            <pc:docMk/>
            <pc:sldMk cId="2260815004" sldId="277"/>
            <ac:spMk id="19" creationId="{39FBFCA1-510A-4741-8F60-5334E19E20C4}"/>
          </ac:spMkLst>
        </pc:spChg>
        <pc:spChg chg="add mod">
          <ac:chgData name="Aishwarya Bhangale" userId="S::aishwarya.bhangale@blend360.com::c36fc48d-8ac4-4be3-ac81-418619ed320e" providerId="AD" clId="Web-{5DD6D935-2E56-49AB-9520-77321F690D5F}" dt="2021-09-23T21:40:05.753" v="92" actId="20577"/>
          <ac:spMkLst>
            <pc:docMk/>
            <pc:sldMk cId="2260815004" sldId="277"/>
            <ac:spMk id="20" creationId="{9B1E4D68-8B98-4450-B710-1E632DABEDB5}"/>
          </ac:spMkLst>
        </pc:spChg>
        <pc:spChg chg="add mod">
          <ac:chgData name="Aishwarya Bhangale" userId="S::aishwarya.bhangale@blend360.com::c36fc48d-8ac4-4be3-ac81-418619ed320e" providerId="AD" clId="Web-{5DD6D935-2E56-49AB-9520-77321F690D5F}" dt="2021-09-23T21:40:52.020" v="106" actId="14100"/>
          <ac:spMkLst>
            <pc:docMk/>
            <pc:sldMk cId="2260815004" sldId="277"/>
            <ac:spMk id="21" creationId="{646FA18C-EADB-4A5C-A4AF-35449C38550C}"/>
          </ac:spMkLst>
        </pc:spChg>
        <pc:spChg chg="add mod">
          <ac:chgData name="Aishwarya Bhangale" userId="S::aishwarya.bhangale@blend360.com::c36fc48d-8ac4-4be3-ac81-418619ed320e" providerId="AD" clId="Web-{5DD6D935-2E56-49AB-9520-77321F690D5F}" dt="2021-09-23T21:41:22.755" v="118" actId="20577"/>
          <ac:spMkLst>
            <pc:docMk/>
            <pc:sldMk cId="2260815004" sldId="277"/>
            <ac:spMk id="22" creationId="{65E658DC-716F-45C9-930E-592F2FFAAC53}"/>
          </ac:spMkLst>
        </pc:spChg>
        <pc:spChg chg="add mod">
          <ac:chgData name="Aishwarya Bhangale" userId="S::aishwarya.bhangale@blend360.com::c36fc48d-8ac4-4be3-ac81-418619ed320e" providerId="AD" clId="Web-{5DD6D935-2E56-49AB-9520-77321F690D5F}" dt="2021-09-23T21:43:01.992" v="132" actId="14100"/>
          <ac:spMkLst>
            <pc:docMk/>
            <pc:sldMk cId="2260815004" sldId="277"/>
            <ac:spMk id="24" creationId="{5BB5545B-4D3F-4B2F-ABD5-030EFCBF792E}"/>
          </ac:spMkLst>
        </pc:spChg>
        <pc:spChg chg="add mod">
          <ac:chgData name="Aishwarya Bhangale" userId="S::aishwarya.bhangale@blend360.com::c36fc48d-8ac4-4be3-ac81-418619ed320e" providerId="AD" clId="Web-{5DD6D935-2E56-49AB-9520-77321F690D5F}" dt="2021-09-23T21:43:04.914" v="133" actId="1076"/>
          <ac:spMkLst>
            <pc:docMk/>
            <pc:sldMk cId="2260815004" sldId="277"/>
            <ac:spMk id="25" creationId="{95E6B629-9A9B-4CCF-8EF0-88B04A1947D9}"/>
          </ac:spMkLst>
        </pc:spChg>
        <pc:picChg chg="mod">
          <ac:chgData name="Aishwarya Bhangale" userId="S::aishwarya.bhangale@blend360.com::c36fc48d-8ac4-4be3-ac81-418619ed320e" providerId="AD" clId="Web-{5DD6D935-2E56-49AB-9520-77321F690D5F}" dt="2021-09-23T21:36:48.498" v="49" actId="1076"/>
          <ac:picMkLst>
            <pc:docMk/>
            <pc:sldMk cId="2260815004" sldId="277"/>
            <ac:picMk id="2" creationId="{74607DD4-F7B5-4146-8E6D-5FB7660D3F68}"/>
          </ac:picMkLst>
        </pc:picChg>
        <pc:cxnChg chg="add mod">
          <ac:chgData name="Aishwarya Bhangale" userId="S::aishwarya.bhangale@blend360.com::c36fc48d-8ac4-4be3-ac81-418619ed320e" providerId="AD" clId="Web-{5DD6D935-2E56-49AB-9520-77321F690D5F}" dt="2021-09-23T21:40:37.426" v="99" actId="14100"/>
          <ac:cxnSpMkLst>
            <pc:docMk/>
            <pc:sldMk cId="2260815004" sldId="277"/>
            <ac:cxnSpMk id="14" creationId="{E65A65AC-133E-4670-BB74-82715323C01C}"/>
          </ac:cxnSpMkLst>
        </pc:cxnChg>
        <pc:cxnChg chg="add mod">
          <ac:chgData name="Aishwarya Bhangale" userId="S::aishwarya.bhangale@blend360.com::c36fc48d-8ac4-4be3-ac81-418619ed320e" providerId="AD" clId="Web-{5DD6D935-2E56-49AB-9520-77321F690D5F}" dt="2021-09-23T21:41:41.349" v="120" actId="1076"/>
          <ac:cxnSpMkLst>
            <pc:docMk/>
            <pc:sldMk cId="2260815004" sldId="277"/>
            <ac:cxnSpMk id="23" creationId="{BF756734-FFF0-420E-83B6-2B4C8A5674F6}"/>
          </ac:cxnSpMkLst>
        </pc:cxnChg>
      </pc:sldChg>
    </pc:docChg>
  </pc:docChgLst>
  <pc:docChgLst>
    <pc:chgData name="Wenxi Li" userId="8079a62a-70e2-47ce-a135-438e32479432" providerId="ADAL" clId="{9DF6A30A-D7A8-4B3C-A417-5606F269CFF1}"/>
    <pc:docChg chg="undo custSel addSld delSld modSld">
      <pc:chgData name="Wenxi Li" userId="8079a62a-70e2-47ce-a135-438e32479432" providerId="ADAL" clId="{9DF6A30A-D7A8-4B3C-A417-5606F269CFF1}" dt="2021-09-15T15:01:59.640" v="868" actId="1076"/>
      <pc:docMkLst>
        <pc:docMk/>
      </pc:docMkLst>
      <pc:sldChg chg="addSp delSp modSp new mod modAnim">
        <pc:chgData name="Wenxi Li" userId="8079a62a-70e2-47ce-a135-438e32479432" providerId="ADAL" clId="{9DF6A30A-D7A8-4B3C-A417-5606F269CFF1}" dt="2021-09-15T14:52:19.412" v="611" actId="207"/>
        <pc:sldMkLst>
          <pc:docMk/>
          <pc:sldMk cId="2441032646" sldId="273"/>
        </pc:sldMkLst>
        <pc:spChg chg="del">
          <ac:chgData name="Wenxi Li" userId="8079a62a-70e2-47ce-a135-438e32479432" providerId="ADAL" clId="{9DF6A30A-D7A8-4B3C-A417-5606F269CFF1}" dt="2021-09-15T14:32:56.917" v="2" actId="478"/>
          <ac:spMkLst>
            <pc:docMk/>
            <pc:sldMk cId="2441032646" sldId="273"/>
            <ac:spMk id="2" creationId="{CAE90A76-49A8-47C7-8872-63B03FC391BC}"/>
          </ac:spMkLst>
        </pc:spChg>
        <pc:spChg chg="mod">
          <ac:chgData name="Wenxi Li" userId="8079a62a-70e2-47ce-a135-438e32479432" providerId="ADAL" clId="{9DF6A30A-D7A8-4B3C-A417-5606F269CFF1}" dt="2021-09-15T14:52:19.412" v="611" actId="207"/>
          <ac:spMkLst>
            <pc:docMk/>
            <pc:sldMk cId="2441032646" sldId="273"/>
            <ac:spMk id="3" creationId="{46C2DDEF-8B09-4C7F-A18F-F1C88C37EF24}"/>
          </ac:spMkLst>
        </pc:spChg>
        <pc:spChg chg="add mod">
          <ac:chgData name="Wenxi Li" userId="8079a62a-70e2-47ce-a135-438e32479432" providerId="ADAL" clId="{9DF6A30A-D7A8-4B3C-A417-5606F269CFF1}" dt="2021-09-15T14:33:15.670" v="30" actId="20577"/>
          <ac:spMkLst>
            <pc:docMk/>
            <pc:sldMk cId="2441032646" sldId="273"/>
            <ac:spMk id="4" creationId="{DFF673FC-1AC8-4EAE-97DA-08F87F7F60E7}"/>
          </ac:spMkLst>
        </pc:spChg>
        <pc:picChg chg="add mod modCrop">
          <ac:chgData name="Wenxi Li" userId="8079a62a-70e2-47ce-a135-438e32479432" providerId="ADAL" clId="{9DF6A30A-D7A8-4B3C-A417-5606F269CFF1}" dt="2021-09-15T14:47:13.652" v="579" actId="1076"/>
          <ac:picMkLst>
            <pc:docMk/>
            <pc:sldMk cId="2441032646" sldId="273"/>
            <ac:picMk id="6" creationId="{90AB3C1C-3B44-458F-B1D9-06B37AAE9A2A}"/>
          </ac:picMkLst>
        </pc:picChg>
      </pc:sldChg>
      <pc:sldChg chg="addSp delSp modSp new mod">
        <pc:chgData name="Wenxi Li" userId="8079a62a-70e2-47ce-a135-438e32479432" providerId="ADAL" clId="{9DF6A30A-D7A8-4B3C-A417-5606F269CFF1}" dt="2021-09-15T15:01:59.640" v="868" actId="1076"/>
        <pc:sldMkLst>
          <pc:docMk/>
          <pc:sldMk cId="200812263" sldId="274"/>
        </pc:sldMkLst>
        <pc:spChg chg="del">
          <ac:chgData name="Wenxi Li" userId="8079a62a-70e2-47ce-a135-438e32479432" providerId="ADAL" clId="{9DF6A30A-D7A8-4B3C-A417-5606F269CFF1}" dt="2021-09-15T14:51:35.459" v="589" actId="478"/>
          <ac:spMkLst>
            <pc:docMk/>
            <pc:sldMk cId="200812263" sldId="274"/>
            <ac:spMk id="2" creationId="{B74F95A8-45B0-430F-9366-31D7C4B25AA2}"/>
          </ac:spMkLst>
        </pc:spChg>
        <pc:spChg chg="mod">
          <ac:chgData name="Wenxi Li" userId="8079a62a-70e2-47ce-a135-438e32479432" providerId="ADAL" clId="{9DF6A30A-D7A8-4B3C-A417-5606F269CFF1}" dt="2021-09-15T15:00:53.864" v="862" actId="20577"/>
          <ac:spMkLst>
            <pc:docMk/>
            <pc:sldMk cId="200812263" sldId="274"/>
            <ac:spMk id="3" creationId="{166B0A43-C31E-4863-A611-94321299191F}"/>
          </ac:spMkLst>
        </pc:spChg>
        <pc:spChg chg="add mod">
          <ac:chgData name="Wenxi Li" userId="8079a62a-70e2-47ce-a135-438e32479432" providerId="ADAL" clId="{9DF6A30A-D7A8-4B3C-A417-5606F269CFF1}" dt="2021-09-15T14:51:35.989" v="590"/>
          <ac:spMkLst>
            <pc:docMk/>
            <pc:sldMk cId="200812263" sldId="274"/>
            <ac:spMk id="6" creationId="{6D8AA70F-5016-42AA-8917-D745FC250EB9}"/>
          </ac:spMkLst>
        </pc:spChg>
        <pc:picChg chg="add mod modCrop">
          <ac:chgData name="Wenxi Li" userId="8079a62a-70e2-47ce-a135-438e32479432" providerId="ADAL" clId="{9DF6A30A-D7A8-4B3C-A417-5606F269CFF1}" dt="2021-09-15T15:00:19.573" v="806" actId="1076"/>
          <ac:picMkLst>
            <pc:docMk/>
            <pc:sldMk cId="200812263" sldId="274"/>
            <ac:picMk id="5" creationId="{BB2D4523-95E7-43E0-89FC-F3B840FB6E36}"/>
          </ac:picMkLst>
        </pc:picChg>
        <pc:picChg chg="add mod modCrop">
          <ac:chgData name="Wenxi Li" userId="8079a62a-70e2-47ce-a135-438e32479432" providerId="ADAL" clId="{9DF6A30A-D7A8-4B3C-A417-5606F269CFF1}" dt="2021-09-15T15:01:59.640" v="868" actId="1076"/>
          <ac:picMkLst>
            <pc:docMk/>
            <pc:sldMk cId="200812263" sldId="274"/>
            <ac:picMk id="8" creationId="{298E2027-EFFD-4B00-8AE6-B5D06D7408F1}"/>
          </ac:picMkLst>
        </pc:picChg>
      </pc:sldChg>
      <pc:sldChg chg="new del">
        <pc:chgData name="Wenxi Li" userId="8079a62a-70e2-47ce-a135-438e32479432" providerId="ADAL" clId="{9DF6A30A-D7A8-4B3C-A417-5606F269CFF1}" dt="2021-09-15T14:39:25.706" v="143" actId="680"/>
        <pc:sldMkLst>
          <pc:docMk/>
          <pc:sldMk cId="824749872" sldId="274"/>
        </pc:sldMkLst>
      </pc:sldChg>
      <pc:sldChg chg="new del">
        <pc:chgData name="Wenxi Li" userId="8079a62a-70e2-47ce-a135-438e32479432" providerId="ADAL" clId="{9DF6A30A-D7A8-4B3C-A417-5606F269CFF1}" dt="2021-09-15T14:39:05.438" v="125" actId="680"/>
        <pc:sldMkLst>
          <pc:docMk/>
          <pc:sldMk cId="1931071020" sldId="274"/>
        </pc:sldMkLst>
      </pc:sldChg>
      <pc:sldChg chg="addSp delSp modSp new mod">
        <pc:chgData name="Wenxi Li" userId="8079a62a-70e2-47ce-a135-438e32479432" providerId="ADAL" clId="{9DF6A30A-D7A8-4B3C-A417-5606F269CFF1}" dt="2021-09-15T14:56:43.721" v="716" actId="1076"/>
        <pc:sldMkLst>
          <pc:docMk/>
          <pc:sldMk cId="1485601036" sldId="275"/>
        </pc:sldMkLst>
        <pc:spChg chg="del">
          <ac:chgData name="Wenxi Li" userId="8079a62a-70e2-47ce-a135-438e32479432" providerId="ADAL" clId="{9DF6A30A-D7A8-4B3C-A417-5606F269CFF1}" dt="2021-09-15T14:52:53.290" v="613" actId="478"/>
          <ac:spMkLst>
            <pc:docMk/>
            <pc:sldMk cId="1485601036" sldId="275"/>
            <ac:spMk id="2" creationId="{C6ED75D0-26C0-4129-AA5B-9E1A8BE1EA11}"/>
          </ac:spMkLst>
        </pc:spChg>
        <pc:spChg chg="mod">
          <ac:chgData name="Wenxi Li" userId="8079a62a-70e2-47ce-a135-438e32479432" providerId="ADAL" clId="{9DF6A30A-D7A8-4B3C-A417-5606F269CFF1}" dt="2021-09-15T14:54:25.588" v="688" actId="114"/>
          <ac:spMkLst>
            <pc:docMk/>
            <pc:sldMk cId="1485601036" sldId="275"/>
            <ac:spMk id="3" creationId="{1E579E8B-620E-45A0-B902-A0257E8A5EC9}"/>
          </ac:spMkLst>
        </pc:spChg>
        <pc:spChg chg="add mod">
          <ac:chgData name="Wenxi Li" userId="8079a62a-70e2-47ce-a135-438e32479432" providerId="ADAL" clId="{9DF6A30A-D7A8-4B3C-A417-5606F269CFF1}" dt="2021-09-15T14:52:53.670" v="614"/>
          <ac:spMkLst>
            <pc:docMk/>
            <pc:sldMk cId="1485601036" sldId="275"/>
            <ac:spMk id="4" creationId="{B10D67FB-7FBD-47A1-973C-E8AE43F6E3E4}"/>
          </ac:spMkLst>
        </pc:spChg>
        <pc:spChg chg="add del">
          <ac:chgData name="Wenxi Li" userId="8079a62a-70e2-47ce-a135-438e32479432" providerId="ADAL" clId="{9DF6A30A-D7A8-4B3C-A417-5606F269CFF1}" dt="2021-09-15T14:55:40.869" v="690" actId="478"/>
          <ac:spMkLst>
            <pc:docMk/>
            <pc:sldMk cId="1485601036" sldId="275"/>
            <ac:spMk id="7" creationId="{1757308D-14AC-4DB3-BD44-624338C37C7E}"/>
          </ac:spMkLst>
        </pc:spChg>
        <pc:spChg chg="add mod">
          <ac:chgData name="Wenxi Li" userId="8079a62a-70e2-47ce-a135-438e32479432" providerId="ADAL" clId="{9DF6A30A-D7A8-4B3C-A417-5606F269CFF1}" dt="2021-09-15T14:56:16.188" v="714" actId="20577"/>
          <ac:spMkLst>
            <pc:docMk/>
            <pc:sldMk cId="1485601036" sldId="275"/>
            <ac:spMk id="8" creationId="{8C3FA710-C5C6-4EC1-A3B2-BF2AED1A65ED}"/>
          </ac:spMkLst>
        </pc:spChg>
        <pc:picChg chg="add mod">
          <ac:chgData name="Wenxi Li" userId="8079a62a-70e2-47ce-a135-438e32479432" providerId="ADAL" clId="{9DF6A30A-D7A8-4B3C-A417-5606F269CFF1}" dt="2021-09-15T14:54:05.902" v="653" actId="1076"/>
          <ac:picMkLst>
            <pc:docMk/>
            <pc:sldMk cId="1485601036" sldId="275"/>
            <ac:picMk id="1026" creationId="{8BFCEC41-D3E0-4713-8E01-A14DE4BC07D3}"/>
          </ac:picMkLst>
        </pc:picChg>
        <pc:picChg chg="add mod">
          <ac:chgData name="Wenxi Li" userId="8079a62a-70e2-47ce-a135-438e32479432" providerId="ADAL" clId="{9DF6A30A-D7A8-4B3C-A417-5606F269CFF1}" dt="2021-09-15T14:56:43.721" v="716" actId="1076"/>
          <ac:picMkLst>
            <pc:docMk/>
            <pc:sldMk cId="1485601036" sldId="275"/>
            <ac:picMk id="1028" creationId="{F32D127E-3E4E-44CB-BE91-FBF3D68E0FEA}"/>
          </ac:picMkLst>
        </pc:picChg>
      </pc:sldChg>
    </pc:docChg>
  </pc:docChgLst>
  <pc:docChgLst>
    <pc:chgData name="Wenxi Li" userId="8079a62a-70e2-47ce-a135-438e32479432" providerId="ADAL" clId="{AC58E6CB-05EB-4C56-A311-C9F319EA6DB9}"/>
    <pc:docChg chg="undo custSel addSld delSld modSld sldOrd">
      <pc:chgData name="Wenxi Li" userId="8079a62a-70e2-47ce-a135-438e32479432" providerId="ADAL" clId="{AC58E6CB-05EB-4C56-A311-C9F319EA6DB9}" dt="2021-10-20T16:09:28.383" v="283" actId="20577"/>
      <pc:docMkLst>
        <pc:docMk/>
      </pc:docMkLst>
      <pc:sldChg chg="del">
        <pc:chgData name="Wenxi Li" userId="8079a62a-70e2-47ce-a135-438e32479432" providerId="ADAL" clId="{AC58E6CB-05EB-4C56-A311-C9F319EA6DB9}" dt="2021-10-20T15:03:41.839" v="1" actId="2696"/>
        <pc:sldMkLst>
          <pc:docMk/>
          <pc:sldMk cId="2385268437" sldId="2139118265"/>
        </pc:sldMkLst>
      </pc:sldChg>
      <pc:sldChg chg="del">
        <pc:chgData name="Wenxi Li" userId="8079a62a-70e2-47ce-a135-438e32479432" providerId="ADAL" clId="{AC58E6CB-05EB-4C56-A311-C9F319EA6DB9}" dt="2021-10-20T15:04:08.175" v="3" actId="2696"/>
        <pc:sldMkLst>
          <pc:docMk/>
          <pc:sldMk cId="1273951945" sldId="2139118266"/>
        </pc:sldMkLst>
      </pc:sldChg>
      <pc:sldChg chg="modSp add mod modNotesTx">
        <pc:chgData name="Wenxi Li" userId="8079a62a-70e2-47ce-a135-438e32479432" providerId="ADAL" clId="{AC58E6CB-05EB-4C56-A311-C9F319EA6DB9}" dt="2021-10-20T16:09:28.383" v="283" actId="20577"/>
        <pc:sldMkLst>
          <pc:docMk/>
          <pc:sldMk cId="4041637343" sldId="2139118275"/>
        </pc:sldMkLst>
        <pc:spChg chg="mod">
          <ac:chgData name="Wenxi Li" userId="8079a62a-70e2-47ce-a135-438e32479432" providerId="ADAL" clId="{AC58E6CB-05EB-4C56-A311-C9F319EA6DB9}" dt="2021-10-20T16:09:28.383" v="283" actId="20577"/>
          <ac:spMkLst>
            <pc:docMk/>
            <pc:sldMk cId="4041637343" sldId="2139118275"/>
            <ac:spMk id="13" creationId="{C860F493-2E60-4B3A-9689-FEF86F462A60}"/>
          </ac:spMkLst>
        </pc:spChg>
        <pc:spChg chg="mod">
          <ac:chgData name="Wenxi Li" userId="8079a62a-70e2-47ce-a135-438e32479432" providerId="ADAL" clId="{AC58E6CB-05EB-4C56-A311-C9F319EA6DB9}" dt="2021-10-20T16:05:56.480" v="280" actId="5793"/>
          <ac:spMkLst>
            <pc:docMk/>
            <pc:sldMk cId="4041637343" sldId="2139118275"/>
            <ac:spMk id="16" creationId="{445027EB-EE2F-4A6D-94AE-B08917C5CBA4}"/>
          </ac:spMkLst>
        </pc:spChg>
        <pc:picChg chg="mod">
          <ac:chgData name="Wenxi Li" userId="8079a62a-70e2-47ce-a135-438e32479432" providerId="ADAL" clId="{AC58E6CB-05EB-4C56-A311-C9F319EA6DB9}" dt="2021-10-20T16:06:30.526" v="282" actId="1076"/>
          <ac:picMkLst>
            <pc:docMk/>
            <pc:sldMk cId="4041637343" sldId="2139118275"/>
            <ac:picMk id="17" creationId="{EDC63950-2EEC-4E84-8C9C-16FC4F7C8EDD}"/>
          </ac:picMkLst>
        </pc:picChg>
      </pc:sldChg>
      <pc:sldChg chg="addSp delSp modSp add mod modNotesTx">
        <pc:chgData name="Wenxi Li" userId="8079a62a-70e2-47ce-a135-438e32479432" providerId="ADAL" clId="{AC58E6CB-05EB-4C56-A311-C9F319EA6DB9}" dt="2021-10-20T15:45:58.056" v="172" actId="20577"/>
        <pc:sldMkLst>
          <pc:docMk/>
          <pc:sldMk cId="1771058748" sldId="2139118276"/>
        </pc:sldMkLst>
        <pc:spChg chg="add del mod">
          <ac:chgData name="Wenxi Li" userId="8079a62a-70e2-47ce-a135-438e32479432" providerId="ADAL" clId="{AC58E6CB-05EB-4C56-A311-C9F319EA6DB9}" dt="2021-10-20T15:43:18.086" v="163" actId="1076"/>
          <ac:spMkLst>
            <pc:docMk/>
            <pc:sldMk cId="1771058748" sldId="2139118276"/>
            <ac:spMk id="2" creationId="{784E8699-0A84-4FA0-B206-7F0E6E592577}"/>
          </ac:spMkLst>
        </pc:spChg>
        <pc:spChg chg="mod">
          <ac:chgData name="Wenxi Li" userId="8079a62a-70e2-47ce-a135-438e32479432" providerId="ADAL" clId="{AC58E6CB-05EB-4C56-A311-C9F319EA6DB9}" dt="2021-10-20T15:43:03.920" v="159" actId="1076"/>
          <ac:spMkLst>
            <pc:docMk/>
            <pc:sldMk cId="1771058748" sldId="2139118276"/>
            <ac:spMk id="4" creationId="{9263D0BA-1E3D-455B-A069-780E2591D09D}"/>
          </ac:spMkLst>
        </pc:spChg>
        <pc:spChg chg="add del mod">
          <ac:chgData name="Wenxi Li" userId="8079a62a-70e2-47ce-a135-438e32479432" providerId="ADAL" clId="{AC58E6CB-05EB-4C56-A311-C9F319EA6DB9}" dt="2021-10-20T15:43:13.325" v="162" actId="478"/>
          <ac:spMkLst>
            <pc:docMk/>
            <pc:sldMk cId="1771058748" sldId="2139118276"/>
            <ac:spMk id="7" creationId="{E66D5D59-2E81-42E5-8AD6-92C957F689C8}"/>
          </ac:spMkLst>
        </pc:spChg>
        <pc:picChg chg="add mod">
          <ac:chgData name="Wenxi Li" userId="8079a62a-70e2-47ce-a135-438e32479432" providerId="ADAL" clId="{AC58E6CB-05EB-4C56-A311-C9F319EA6DB9}" dt="2021-10-20T15:43:07.049" v="160" actId="1076"/>
          <ac:picMkLst>
            <pc:docMk/>
            <pc:sldMk cId="1771058748" sldId="2139118276"/>
            <ac:picMk id="5" creationId="{A9C8BE49-7F20-4651-BE66-3FF686DDE06B}"/>
          </ac:picMkLst>
        </pc:picChg>
        <pc:picChg chg="add mod">
          <ac:chgData name="Wenxi Li" userId="8079a62a-70e2-47ce-a135-438e32479432" providerId="ADAL" clId="{AC58E6CB-05EB-4C56-A311-C9F319EA6DB9}" dt="2021-10-20T15:42:58.316" v="158"/>
          <ac:picMkLst>
            <pc:docMk/>
            <pc:sldMk cId="1771058748" sldId="2139118276"/>
            <ac:picMk id="6" creationId="{7F834EBB-B003-4ACE-B9C6-D67C07EE45BF}"/>
          </ac:picMkLst>
        </pc:picChg>
        <pc:picChg chg="del">
          <ac:chgData name="Wenxi Li" userId="8079a62a-70e2-47ce-a135-438e32479432" providerId="ADAL" clId="{AC58E6CB-05EB-4C56-A311-C9F319EA6DB9}" dt="2021-10-20T15:24:01.364" v="11" actId="478"/>
          <ac:picMkLst>
            <pc:docMk/>
            <pc:sldMk cId="1771058748" sldId="2139118276"/>
            <ac:picMk id="1026" creationId="{1578B1A1-166E-47AB-8804-8AFD22F59664}"/>
          </ac:picMkLst>
        </pc:picChg>
      </pc:sldChg>
      <pc:sldChg chg="addSp delSp modSp add mod modNotesTx">
        <pc:chgData name="Wenxi Li" userId="8079a62a-70e2-47ce-a135-438e32479432" providerId="ADAL" clId="{AC58E6CB-05EB-4C56-A311-C9F319EA6DB9}" dt="2021-10-20T15:49:21.548" v="191"/>
        <pc:sldMkLst>
          <pc:docMk/>
          <pc:sldMk cId="3814857738" sldId="2139118277"/>
        </pc:sldMkLst>
        <pc:spChg chg="del mod">
          <ac:chgData name="Wenxi Li" userId="8079a62a-70e2-47ce-a135-438e32479432" providerId="ADAL" clId="{AC58E6CB-05EB-4C56-A311-C9F319EA6DB9}" dt="2021-10-20T15:32:44.140" v="19" actId="478"/>
          <ac:spMkLst>
            <pc:docMk/>
            <pc:sldMk cId="3814857738" sldId="2139118277"/>
            <ac:spMk id="6" creationId="{DFF67022-1F3A-4541-A0E8-CF5E1EA5FD16}"/>
          </ac:spMkLst>
        </pc:spChg>
        <pc:spChg chg="add mod">
          <ac:chgData name="Wenxi Li" userId="8079a62a-70e2-47ce-a135-438e32479432" providerId="ADAL" clId="{AC58E6CB-05EB-4C56-A311-C9F319EA6DB9}" dt="2021-10-20T15:35:03.363" v="58" actId="108"/>
          <ac:spMkLst>
            <pc:docMk/>
            <pc:sldMk cId="3814857738" sldId="2139118277"/>
            <ac:spMk id="7" creationId="{1E538B8D-CDEC-4CAB-BD4F-63AFC21B7910}"/>
          </ac:spMkLst>
        </pc:spChg>
        <pc:picChg chg="add mod">
          <ac:chgData name="Wenxi Li" userId="8079a62a-70e2-47ce-a135-438e32479432" providerId="ADAL" clId="{AC58E6CB-05EB-4C56-A311-C9F319EA6DB9}" dt="2021-10-20T15:33:04.982" v="25" actId="1076"/>
          <ac:picMkLst>
            <pc:docMk/>
            <pc:sldMk cId="3814857738" sldId="2139118277"/>
            <ac:picMk id="1026" creationId="{D32109FD-D523-4076-9785-576EB9A91A58}"/>
          </ac:picMkLst>
        </pc:picChg>
        <pc:picChg chg="add mod">
          <ac:chgData name="Wenxi Li" userId="8079a62a-70e2-47ce-a135-438e32479432" providerId="ADAL" clId="{AC58E6CB-05EB-4C56-A311-C9F319EA6DB9}" dt="2021-10-20T15:33:36.364" v="33" actId="14100"/>
          <ac:picMkLst>
            <pc:docMk/>
            <pc:sldMk cId="3814857738" sldId="2139118277"/>
            <ac:picMk id="1028" creationId="{CF797A72-0C0E-4594-B471-3F908F700D8D}"/>
          </ac:picMkLst>
        </pc:picChg>
        <pc:picChg chg="add mod">
          <ac:chgData name="Wenxi Li" userId="8079a62a-70e2-47ce-a135-438e32479432" providerId="ADAL" clId="{AC58E6CB-05EB-4C56-A311-C9F319EA6DB9}" dt="2021-10-20T15:34:19.826" v="36" actId="1076"/>
          <ac:picMkLst>
            <pc:docMk/>
            <pc:sldMk cId="3814857738" sldId="2139118277"/>
            <ac:picMk id="1030" creationId="{C7504E84-97D1-4C16-A5D6-D1CFF65F1765}"/>
          </ac:picMkLst>
        </pc:picChg>
        <pc:picChg chg="del">
          <ac:chgData name="Wenxi Li" userId="8079a62a-70e2-47ce-a135-438e32479432" providerId="ADAL" clId="{AC58E6CB-05EB-4C56-A311-C9F319EA6DB9}" dt="2021-10-20T15:31:59.589" v="14" actId="21"/>
          <ac:picMkLst>
            <pc:docMk/>
            <pc:sldMk cId="3814857738" sldId="2139118277"/>
            <ac:picMk id="2050" creationId="{7DFB415C-1731-463B-B098-27EA1479D02C}"/>
          </ac:picMkLst>
        </pc:picChg>
      </pc:sldChg>
      <pc:sldChg chg="add">
        <pc:chgData name="Wenxi Li" userId="8079a62a-70e2-47ce-a135-438e32479432" providerId="ADAL" clId="{AC58E6CB-05EB-4C56-A311-C9F319EA6DB9}" dt="2021-10-20T15:04:01.756" v="2"/>
        <pc:sldMkLst>
          <pc:docMk/>
          <pc:sldMk cId="339643714" sldId="2139118893"/>
        </pc:sldMkLst>
      </pc:sldChg>
      <pc:sldChg chg="addSp delSp modSp new mod ord modNotesTx">
        <pc:chgData name="Wenxi Li" userId="8079a62a-70e2-47ce-a135-438e32479432" providerId="ADAL" clId="{AC58E6CB-05EB-4C56-A311-C9F319EA6DB9}" dt="2021-10-20T15:45:24.825" v="170"/>
        <pc:sldMkLst>
          <pc:docMk/>
          <pc:sldMk cId="2183753041" sldId="2139118894"/>
        </pc:sldMkLst>
        <pc:spChg chg="mod">
          <ac:chgData name="Wenxi Li" userId="8079a62a-70e2-47ce-a135-438e32479432" providerId="ADAL" clId="{AC58E6CB-05EB-4C56-A311-C9F319EA6DB9}" dt="2021-10-20T15:43:36.572" v="165" actId="1076"/>
          <ac:spMkLst>
            <pc:docMk/>
            <pc:sldMk cId="2183753041" sldId="2139118894"/>
            <ac:spMk id="2" creationId="{4495C5D5-B54D-422A-9CF3-4DA80F195DA5}"/>
          </ac:spMkLst>
        </pc:spChg>
        <pc:spChg chg="del">
          <ac:chgData name="Wenxi Li" userId="8079a62a-70e2-47ce-a135-438e32479432" providerId="ADAL" clId="{AC58E6CB-05EB-4C56-A311-C9F319EA6DB9}" dt="2021-10-20T15:35:36.277" v="60" actId="478"/>
          <ac:spMkLst>
            <pc:docMk/>
            <pc:sldMk cId="2183753041" sldId="2139118894"/>
            <ac:spMk id="3" creationId="{9DEF46C3-E957-4635-812A-4A82D30F547F}"/>
          </ac:spMkLst>
        </pc:spChg>
        <pc:picChg chg="add mod">
          <ac:chgData name="Wenxi Li" userId="8079a62a-70e2-47ce-a135-438e32479432" providerId="ADAL" clId="{AC58E6CB-05EB-4C56-A311-C9F319EA6DB9}" dt="2021-10-20T15:43:32.601" v="164"/>
          <ac:picMkLst>
            <pc:docMk/>
            <pc:sldMk cId="2183753041" sldId="2139118894"/>
            <ac:picMk id="5" creationId="{F89AB004-FF10-428F-9DB8-45204D500800}"/>
          </ac:picMkLst>
        </pc:picChg>
        <pc:picChg chg="add mod">
          <ac:chgData name="Wenxi Li" userId="8079a62a-70e2-47ce-a135-438e32479432" providerId="ADAL" clId="{AC58E6CB-05EB-4C56-A311-C9F319EA6DB9}" dt="2021-10-20T15:36:35.513" v="88" actId="1076"/>
          <ac:picMkLst>
            <pc:docMk/>
            <pc:sldMk cId="2183753041" sldId="2139118894"/>
            <ac:picMk id="3074" creationId="{7B4A6AAE-CD55-4D8F-B01E-F2D1C18389C2}"/>
          </ac:picMkLst>
        </pc:picChg>
      </pc:sldChg>
      <pc:sldChg chg="addSp modSp add mod">
        <pc:chgData name="Wenxi Li" userId="8079a62a-70e2-47ce-a135-438e32479432" providerId="ADAL" clId="{AC58E6CB-05EB-4C56-A311-C9F319EA6DB9}" dt="2021-10-20T15:43:56.749" v="168" actId="20577"/>
        <pc:sldMkLst>
          <pc:docMk/>
          <pc:sldMk cId="1827085604" sldId="2139118895"/>
        </pc:sldMkLst>
        <pc:spChg chg="mod">
          <ac:chgData name="Wenxi Li" userId="8079a62a-70e2-47ce-a135-438e32479432" providerId="ADAL" clId="{AC58E6CB-05EB-4C56-A311-C9F319EA6DB9}" dt="2021-10-20T15:43:44.250" v="167" actId="1076"/>
          <ac:spMkLst>
            <pc:docMk/>
            <pc:sldMk cId="1827085604" sldId="2139118895"/>
            <ac:spMk id="2" creationId="{4495C5D5-B54D-422A-9CF3-4DA80F195DA5}"/>
          </ac:spMkLst>
        </pc:spChg>
        <pc:spChg chg="add mod">
          <ac:chgData name="Wenxi Li" userId="8079a62a-70e2-47ce-a135-438e32479432" providerId="ADAL" clId="{AC58E6CB-05EB-4C56-A311-C9F319EA6DB9}" dt="2021-10-20T15:43:56.749" v="168" actId="20577"/>
          <ac:spMkLst>
            <pc:docMk/>
            <pc:sldMk cId="1827085604" sldId="2139118895"/>
            <ac:spMk id="5" creationId="{ADDAD3B7-B89A-445E-9C81-4EA36B5B8CE2}"/>
          </ac:spMkLst>
        </pc:spChg>
        <pc:picChg chg="add mod">
          <ac:chgData name="Wenxi Li" userId="8079a62a-70e2-47ce-a135-438e32479432" providerId="ADAL" clId="{AC58E6CB-05EB-4C56-A311-C9F319EA6DB9}" dt="2021-10-20T15:43:40.031" v="166"/>
          <ac:picMkLst>
            <pc:docMk/>
            <pc:sldMk cId="1827085604" sldId="2139118895"/>
            <ac:picMk id="6" creationId="{8B7724FF-0FD9-4901-80C1-01EB2D946671}"/>
          </ac:picMkLst>
        </pc:picChg>
      </pc:sldChg>
      <pc:sldChg chg="modNotesTx">
        <pc:chgData name="Wenxi Li" userId="8079a62a-70e2-47ce-a135-438e32479432" providerId="ADAL" clId="{AC58E6CB-05EB-4C56-A311-C9F319EA6DB9}" dt="2021-10-20T16:01:11.863" v="214" actId="20577"/>
        <pc:sldMkLst>
          <pc:docMk/>
          <pc:sldMk cId="339643714" sldId="2139118896"/>
        </pc:sldMkLst>
      </pc:sldChg>
    </pc:docChg>
  </pc:docChgLst>
  <pc:docChgLst>
    <pc:chgData name="Aishwarya Bhangale" userId="S::aishwarya.bhangale@blend360.com::c36fc48d-8ac4-4be3-ac81-418619ed320e" providerId="AD" clId="Web-{A8AD7CBF-415E-41D4-8F7B-4A797BFA8A46}"/>
    <pc:docChg chg="modSld">
      <pc:chgData name="Aishwarya Bhangale" userId="S::aishwarya.bhangale@blend360.com::c36fc48d-8ac4-4be3-ac81-418619ed320e" providerId="AD" clId="Web-{A8AD7CBF-415E-41D4-8F7B-4A797BFA8A46}" dt="2021-10-08T20:05:06.782" v="12" actId="20577"/>
      <pc:docMkLst>
        <pc:docMk/>
      </pc:docMkLst>
      <pc:sldChg chg="modSp">
        <pc:chgData name="Aishwarya Bhangale" userId="S::aishwarya.bhangale@blend360.com::c36fc48d-8ac4-4be3-ac81-418619ed320e" providerId="AD" clId="Web-{A8AD7CBF-415E-41D4-8F7B-4A797BFA8A46}" dt="2021-10-08T20:04:51.032" v="3" actId="1076"/>
        <pc:sldMkLst>
          <pc:docMk/>
          <pc:sldMk cId="1587310837" sldId="272"/>
        </pc:sldMkLst>
        <pc:picChg chg="mod">
          <ac:chgData name="Aishwarya Bhangale" userId="S::aishwarya.bhangale@blend360.com::c36fc48d-8ac4-4be3-ac81-418619ed320e" providerId="AD" clId="Web-{A8AD7CBF-415E-41D4-8F7B-4A797BFA8A46}" dt="2021-10-08T20:04:51.032" v="3" actId="1076"/>
          <ac:picMkLst>
            <pc:docMk/>
            <pc:sldMk cId="1587310837" sldId="272"/>
            <ac:picMk id="3" creationId="{32E727C3-7BBD-45B2-ABA2-1BC98BF358E3}"/>
          </ac:picMkLst>
        </pc:picChg>
      </pc:sldChg>
      <pc:sldChg chg="modSp">
        <pc:chgData name="Aishwarya Bhangale" userId="S::aishwarya.bhangale@blend360.com::c36fc48d-8ac4-4be3-ac81-418619ed320e" providerId="AD" clId="Web-{A8AD7CBF-415E-41D4-8F7B-4A797BFA8A46}" dt="2021-10-08T20:05:06.782" v="12" actId="20577"/>
        <pc:sldMkLst>
          <pc:docMk/>
          <pc:sldMk cId="2260815004" sldId="277"/>
        </pc:sldMkLst>
        <pc:spChg chg="mod">
          <ac:chgData name="Aishwarya Bhangale" userId="S::aishwarya.bhangale@blend360.com::c36fc48d-8ac4-4be3-ac81-418619ed320e" providerId="AD" clId="Web-{A8AD7CBF-415E-41D4-8F7B-4A797BFA8A46}" dt="2021-10-08T20:05:06.782" v="12" actId="20577"/>
          <ac:spMkLst>
            <pc:docMk/>
            <pc:sldMk cId="2260815004" sldId="277"/>
            <ac:spMk id="13" creationId="{C860F493-2E60-4B3A-9689-FEF86F462A60}"/>
          </ac:spMkLst>
        </pc:spChg>
      </pc:sldChg>
    </pc:docChg>
  </pc:docChgLst>
  <pc:docChgLst>
    <pc:chgData name="Aishwarya Bhangale" userId="S::aishwarya.bhangale@blend360.com::c36fc48d-8ac4-4be3-ac81-418619ed320e" providerId="AD" clId="Web-{98492217-86DA-472B-9081-C1166F6F1D51}"/>
    <pc:docChg chg="modSld">
      <pc:chgData name="Aishwarya Bhangale" userId="S::aishwarya.bhangale@blend360.com::c36fc48d-8ac4-4be3-ac81-418619ed320e" providerId="AD" clId="Web-{98492217-86DA-472B-9081-C1166F6F1D51}" dt="2021-10-01T18:25:43.042" v="106" actId="20577"/>
      <pc:docMkLst>
        <pc:docMk/>
      </pc:docMkLst>
      <pc:sldChg chg="addSp modSp">
        <pc:chgData name="Aishwarya Bhangale" userId="S::aishwarya.bhangale@blend360.com::c36fc48d-8ac4-4be3-ac81-418619ed320e" providerId="AD" clId="Web-{98492217-86DA-472B-9081-C1166F6F1D51}" dt="2021-10-01T18:24:51.727" v="75" actId="20577"/>
        <pc:sldMkLst>
          <pc:docMk/>
          <pc:sldMk cId="1587310837" sldId="272"/>
        </pc:sldMkLst>
        <pc:spChg chg="mod">
          <ac:chgData name="Aishwarya Bhangale" userId="S::aishwarya.bhangale@blend360.com::c36fc48d-8ac4-4be3-ac81-418619ed320e" providerId="AD" clId="Web-{98492217-86DA-472B-9081-C1166F6F1D51}" dt="2021-10-01T18:24:51.727" v="75" actId="20577"/>
          <ac:spMkLst>
            <pc:docMk/>
            <pc:sldMk cId="1587310837" sldId="272"/>
            <ac:spMk id="6" creationId="{5738F5C7-89DC-4D65-90C9-D6D0C2C98193}"/>
          </ac:spMkLst>
        </pc:spChg>
        <pc:picChg chg="add mod">
          <ac:chgData name="Aishwarya Bhangale" userId="S::aishwarya.bhangale@blend360.com::c36fc48d-8ac4-4be3-ac81-418619ed320e" providerId="AD" clId="Web-{98492217-86DA-472B-9081-C1166F6F1D51}" dt="2021-10-01T18:24:34.882" v="71" actId="14100"/>
          <ac:picMkLst>
            <pc:docMk/>
            <pc:sldMk cId="1587310837" sldId="272"/>
            <ac:picMk id="2" creationId="{78E66BC6-FE08-4527-89FC-D6E80CE176A7}"/>
          </ac:picMkLst>
        </pc:picChg>
        <pc:picChg chg="mod">
          <ac:chgData name="Aishwarya Bhangale" userId="S::aishwarya.bhangale@blend360.com::c36fc48d-8ac4-4be3-ac81-418619ed320e" providerId="AD" clId="Web-{98492217-86DA-472B-9081-C1166F6F1D51}" dt="2021-10-01T18:24:27.835" v="69" actId="1076"/>
          <ac:picMkLst>
            <pc:docMk/>
            <pc:sldMk cId="1587310837" sldId="272"/>
            <ac:picMk id="4" creationId="{49EBE5F6-723C-489B-93CF-A31D7D04F44C}"/>
          </ac:picMkLst>
        </pc:picChg>
      </pc:sldChg>
      <pc:sldChg chg="modSp">
        <pc:chgData name="Aishwarya Bhangale" userId="S::aishwarya.bhangale@blend360.com::c36fc48d-8ac4-4be3-ac81-418619ed320e" providerId="AD" clId="Web-{98492217-86DA-472B-9081-C1166F6F1D51}" dt="2021-10-01T18:25:43.042" v="106" actId="20577"/>
        <pc:sldMkLst>
          <pc:docMk/>
          <pc:sldMk cId="2260815004" sldId="277"/>
        </pc:sldMkLst>
        <pc:spChg chg="mod">
          <ac:chgData name="Aishwarya Bhangale" userId="S::aishwarya.bhangale@blend360.com::c36fc48d-8ac4-4be3-ac81-418619ed320e" providerId="AD" clId="Web-{98492217-86DA-472B-9081-C1166F6F1D51}" dt="2021-10-01T18:16:56.780" v="14" actId="1076"/>
          <ac:spMkLst>
            <pc:docMk/>
            <pc:sldMk cId="2260815004" sldId="277"/>
            <ac:spMk id="6" creationId="{0F8AB85B-734D-424A-A475-E873F7E58971}"/>
          </ac:spMkLst>
        </pc:spChg>
        <pc:spChg chg="mod">
          <ac:chgData name="Aishwarya Bhangale" userId="S::aishwarya.bhangale@blend360.com::c36fc48d-8ac4-4be3-ac81-418619ed320e" providerId="AD" clId="Web-{98492217-86DA-472B-9081-C1166F6F1D51}" dt="2021-10-01T18:16:40.092" v="8" actId="14100"/>
          <ac:spMkLst>
            <pc:docMk/>
            <pc:sldMk cId="2260815004" sldId="277"/>
            <ac:spMk id="13" creationId="{C860F493-2E60-4B3A-9689-FEF86F462A60}"/>
          </ac:spMkLst>
        </pc:spChg>
        <pc:spChg chg="mod">
          <ac:chgData name="Aishwarya Bhangale" userId="S::aishwarya.bhangale@blend360.com::c36fc48d-8ac4-4be3-ac81-418619ed320e" providerId="AD" clId="Web-{98492217-86DA-472B-9081-C1166F6F1D51}" dt="2021-10-01T18:22:22.625" v="38" actId="20577"/>
          <ac:spMkLst>
            <pc:docMk/>
            <pc:sldMk cId="2260815004" sldId="277"/>
            <ac:spMk id="15" creationId="{FC331D14-BE4F-4023-AE5B-511B49C87AFE}"/>
          </ac:spMkLst>
        </pc:spChg>
        <pc:spChg chg="mod">
          <ac:chgData name="Aishwarya Bhangale" userId="S::aishwarya.bhangale@blend360.com::c36fc48d-8ac4-4be3-ac81-418619ed320e" providerId="AD" clId="Web-{98492217-86DA-472B-9081-C1166F6F1D51}" dt="2021-10-01T18:25:43.042" v="106" actId="20577"/>
          <ac:spMkLst>
            <pc:docMk/>
            <pc:sldMk cId="2260815004" sldId="277"/>
            <ac:spMk id="16" creationId="{445027EB-EE2F-4A6D-94AE-B08917C5CBA4}"/>
          </ac:spMkLst>
        </pc:spChg>
        <pc:spChg chg="mod">
          <ac:chgData name="Aishwarya Bhangale" userId="S::aishwarya.bhangale@blend360.com::c36fc48d-8ac4-4be3-ac81-418619ed320e" providerId="AD" clId="Web-{98492217-86DA-472B-9081-C1166F6F1D51}" dt="2021-10-01T18:22:31.048" v="40" actId="14100"/>
          <ac:spMkLst>
            <pc:docMk/>
            <pc:sldMk cId="2260815004" sldId="277"/>
            <ac:spMk id="26" creationId="{F8EC9CC3-A2A1-4AF0-A36B-ED173B2107A2}"/>
          </ac:spMkLst>
        </pc:spChg>
        <pc:spChg chg="mod">
          <ac:chgData name="Aishwarya Bhangale" userId="S::aishwarya.bhangale@blend360.com::c36fc48d-8ac4-4be3-ac81-418619ed320e" providerId="AD" clId="Web-{98492217-86DA-472B-9081-C1166F6F1D51}" dt="2021-10-01T18:23:00.471" v="61" actId="20577"/>
          <ac:spMkLst>
            <pc:docMk/>
            <pc:sldMk cId="2260815004" sldId="277"/>
            <ac:spMk id="27" creationId="{76239C85-6C4F-4C46-81DF-856FF30F53C5}"/>
          </ac:spMkLst>
        </pc:spChg>
      </pc:sldChg>
    </pc:docChg>
  </pc:docChgLst>
  <pc:docChgLst>
    <pc:chgData name="Kristin Chen" userId="S::kristin.chen@blend360.com::4e8102cd-de8b-42bb-b548-c57abe66e4ea" providerId="AD" clId="Web-{2234E225-DBE7-456F-ACA4-1551BA5C9091}"/>
    <pc:docChg chg="addSld modSld">
      <pc:chgData name="Kristin Chen" userId="S::kristin.chen@blend360.com::4e8102cd-de8b-42bb-b548-c57abe66e4ea" providerId="AD" clId="Web-{2234E225-DBE7-456F-ACA4-1551BA5C9091}" dt="2021-10-19T20:40:01.595" v="206" actId="20577"/>
      <pc:docMkLst>
        <pc:docMk/>
      </pc:docMkLst>
      <pc:sldChg chg="modSp">
        <pc:chgData name="Kristin Chen" userId="S::kristin.chen@blend360.com::4e8102cd-de8b-42bb-b548-c57abe66e4ea" providerId="AD" clId="Web-{2234E225-DBE7-456F-ACA4-1551BA5C9091}" dt="2021-10-19T20:27:11.499" v="3" actId="20577"/>
        <pc:sldMkLst>
          <pc:docMk/>
          <pc:sldMk cId="3374205501" sldId="256"/>
        </pc:sldMkLst>
        <pc:spChg chg="mod">
          <ac:chgData name="Kristin Chen" userId="S::kristin.chen@blend360.com::4e8102cd-de8b-42bb-b548-c57abe66e4ea" providerId="AD" clId="Web-{2234E225-DBE7-456F-ACA4-1551BA5C9091}" dt="2021-10-19T20:27:11.499" v="3" actId="20577"/>
          <ac:spMkLst>
            <pc:docMk/>
            <pc:sldMk cId="3374205501" sldId="256"/>
            <ac:spMk id="3" creationId="{4BEB059B-336F-44F6-BEBC-26BFB6F0FC3A}"/>
          </ac:spMkLst>
        </pc:spChg>
      </pc:sldChg>
      <pc:sldChg chg="modSp">
        <pc:chgData name="Kristin Chen" userId="S::kristin.chen@blend360.com::4e8102cd-de8b-42bb-b548-c57abe66e4ea" providerId="AD" clId="Web-{2234E225-DBE7-456F-ACA4-1551BA5C9091}" dt="2021-10-19T20:36:19.512" v="74" actId="20577"/>
        <pc:sldMkLst>
          <pc:docMk/>
          <pc:sldMk cId="905123377" sldId="2139118264"/>
        </pc:sldMkLst>
        <pc:spChg chg="mod">
          <ac:chgData name="Kristin Chen" userId="S::kristin.chen@blend360.com::4e8102cd-de8b-42bb-b548-c57abe66e4ea" providerId="AD" clId="Web-{2234E225-DBE7-456F-ACA4-1551BA5C9091}" dt="2021-10-19T20:36:19.512" v="74" actId="20577"/>
          <ac:spMkLst>
            <pc:docMk/>
            <pc:sldMk cId="905123377" sldId="2139118264"/>
            <ac:spMk id="392" creationId="{3599B363-AC9D-4DAA-B8B7-3BE93E7F0CA7}"/>
          </ac:spMkLst>
        </pc:spChg>
      </pc:sldChg>
      <pc:sldChg chg="modSp">
        <pc:chgData name="Kristin Chen" userId="S::kristin.chen@blend360.com::4e8102cd-de8b-42bb-b548-c57abe66e4ea" providerId="AD" clId="Web-{2234E225-DBE7-456F-ACA4-1551BA5C9091}" dt="2021-10-19T20:36:35.528" v="82" actId="20577"/>
        <pc:sldMkLst>
          <pc:docMk/>
          <pc:sldMk cId="1443146729" sldId="2139118268"/>
        </pc:sldMkLst>
        <pc:spChg chg="mod">
          <ac:chgData name="Kristin Chen" userId="S::kristin.chen@blend360.com::4e8102cd-de8b-42bb-b548-c57abe66e4ea" providerId="AD" clId="Web-{2234E225-DBE7-456F-ACA4-1551BA5C9091}" dt="2021-10-19T20:36:35.528" v="82" actId="20577"/>
          <ac:spMkLst>
            <pc:docMk/>
            <pc:sldMk cId="1443146729" sldId="2139118268"/>
            <ac:spMk id="3" creationId="{06A11423-5CD3-4368-948B-6170E98A28A9}"/>
          </ac:spMkLst>
        </pc:spChg>
      </pc:sldChg>
      <pc:sldChg chg="modSp new">
        <pc:chgData name="Kristin Chen" userId="S::kristin.chen@blend360.com::4e8102cd-de8b-42bb-b548-c57abe66e4ea" providerId="AD" clId="Web-{2234E225-DBE7-456F-ACA4-1551BA5C9091}" dt="2021-10-19T20:37:33.435" v="106" actId="20577"/>
        <pc:sldMkLst>
          <pc:docMk/>
          <pc:sldMk cId="3835498330" sldId="2139118273"/>
        </pc:sldMkLst>
        <pc:spChg chg="mod">
          <ac:chgData name="Kristin Chen" userId="S::kristin.chen@blend360.com::4e8102cd-de8b-42bb-b548-c57abe66e4ea" providerId="AD" clId="Web-{2234E225-DBE7-456F-ACA4-1551BA5C9091}" dt="2021-10-19T20:37:33.435" v="106" actId="20577"/>
          <ac:spMkLst>
            <pc:docMk/>
            <pc:sldMk cId="3835498330" sldId="2139118273"/>
            <ac:spMk id="2" creationId="{79004FA0-C698-4FFD-A2B0-2437C4ADF420}"/>
          </ac:spMkLst>
        </pc:spChg>
      </pc:sldChg>
      <pc:sldChg chg="modSp new">
        <pc:chgData name="Kristin Chen" userId="S::kristin.chen@blend360.com::4e8102cd-de8b-42bb-b548-c57abe66e4ea" providerId="AD" clId="Web-{2234E225-DBE7-456F-ACA4-1551BA5C9091}" dt="2021-10-19T20:40:01.595" v="206" actId="20577"/>
        <pc:sldMkLst>
          <pc:docMk/>
          <pc:sldMk cId="750302655" sldId="2139118274"/>
        </pc:sldMkLst>
        <pc:spChg chg="mod">
          <ac:chgData name="Kristin Chen" userId="S::kristin.chen@blend360.com::4e8102cd-de8b-42bb-b548-c57abe66e4ea" providerId="AD" clId="Web-{2234E225-DBE7-456F-ACA4-1551BA5C9091}" dt="2021-10-19T20:37:43.233" v="131" actId="20577"/>
          <ac:spMkLst>
            <pc:docMk/>
            <pc:sldMk cId="750302655" sldId="2139118274"/>
            <ac:spMk id="2" creationId="{0452B838-9EB1-4541-97E8-48E785772FC0}"/>
          </ac:spMkLst>
        </pc:spChg>
        <pc:spChg chg="mod">
          <ac:chgData name="Kristin Chen" userId="S::kristin.chen@blend360.com::4e8102cd-de8b-42bb-b548-c57abe66e4ea" providerId="AD" clId="Web-{2234E225-DBE7-456F-ACA4-1551BA5C9091}" dt="2021-10-19T20:40:01.595" v="206" actId="20577"/>
          <ac:spMkLst>
            <pc:docMk/>
            <pc:sldMk cId="750302655" sldId="2139118274"/>
            <ac:spMk id="3" creationId="{83247DAF-0D24-41B2-A1A1-2481A3F148C7}"/>
          </ac:spMkLst>
        </pc:spChg>
      </pc:sldChg>
    </pc:docChg>
  </pc:docChgLst>
  <pc:docChgLst>
    <pc:chgData name="Aishwarya Bhangale" userId="S::aishwarya.bhangale@blend360.com::c36fc48d-8ac4-4be3-ac81-418619ed320e" providerId="AD" clId="Web-{16ED5E65-9D30-4C0D-9933-A5A5F7CBF27F}"/>
    <pc:docChg chg="modSld">
      <pc:chgData name="Aishwarya Bhangale" userId="S::aishwarya.bhangale@blend360.com::c36fc48d-8ac4-4be3-ac81-418619ed320e" providerId="AD" clId="Web-{16ED5E65-9D30-4C0D-9933-A5A5F7CBF27F}" dt="2021-09-23T18:36:04.706" v="348" actId="20577"/>
      <pc:docMkLst>
        <pc:docMk/>
      </pc:docMkLst>
      <pc:sldChg chg="addSp modSp">
        <pc:chgData name="Aishwarya Bhangale" userId="S::aishwarya.bhangale@blend360.com::c36fc48d-8ac4-4be3-ac81-418619ed320e" providerId="AD" clId="Web-{16ED5E65-9D30-4C0D-9933-A5A5F7CBF27F}" dt="2021-09-23T18:36:04.706" v="348" actId="20577"/>
        <pc:sldMkLst>
          <pc:docMk/>
          <pc:sldMk cId="2260815004" sldId="277"/>
        </pc:sldMkLst>
        <pc:spChg chg="mod">
          <ac:chgData name="Aishwarya Bhangale" userId="S::aishwarya.bhangale@blend360.com::c36fc48d-8ac4-4be3-ac81-418619ed320e" providerId="AD" clId="Web-{16ED5E65-9D30-4C0D-9933-A5A5F7CBF27F}" dt="2021-09-23T18:22:49.450" v="39" actId="20577"/>
          <ac:spMkLst>
            <pc:docMk/>
            <pc:sldMk cId="2260815004" sldId="277"/>
            <ac:spMk id="7" creationId="{952FCF6A-3C83-43AD-9972-0106B1D4358E}"/>
          </ac:spMkLst>
        </pc:spChg>
        <pc:spChg chg="mod">
          <ac:chgData name="Aishwarya Bhangale" userId="S::aishwarya.bhangale@blend360.com::c36fc48d-8ac4-4be3-ac81-418619ed320e" providerId="AD" clId="Web-{16ED5E65-9D30-4C0D-9933-A5A5F7CBF27F}" dt="2021-09-23T18:32:57.060" v="281" actId="20577"/>
          <ac:spMkLst>
            <pc:docMk/>
            <pc:sldMk cId="2260815004" sldId="277"/>
            <ac:spMk id="13" creationId="{C860F493-2E60-4B3A-9689-FEF86F462A60}"/>
          </ac:spMkLst>
        </pc:spChg>
        <pc:spChg chg="mod">
          <ac:chgData name="Aishwarya Bhangale" userId="S::aishwarya.bhangale@blend360.com::c36fc48d-8ac4-4be3-ac81-418619ed320e" providerId="AD" clId="Web-{16ED5E65-9D30-4C0D-9933-A5A5F7CBF27F}" dt="2021-09-23T18:36:04.706" v="348" actId="20577"/>
          <ac:spMkLst>
            <pc:docMk/>
            <pc:sldMk cId="2260815004" sldId="277"/>
            <ac:spMk id="15" creationId="{FC331D14-BE4F-4023-AE5B-511B49C87AFE}"/>
          </ac:spMkLst>
        </pc:spChg>
        <pc:picChg chg="add mod">
          <ac:chgData name="Aishwarya Bhangale" userId="S::aishwarya.bhangale@blend360.com::c36fc48d-8ac4-4be3-ac81-418619ed320e" providerId="AD" clId="Web-{16ED5E65-9D30-4C0D-9933-A5A5F7CBF27F}" dt="2021-09-23T18:35:17.033" v="285" actId="1076"/>
          <ac:picMkLst>
            <pc:docMk/>
            <pc:sldMk cId="2260815004" sldId="277"/>
            <ac:picMk id="2" creationId="{74607DD4-F7B5-4146-8E6D-5FB7660D3F68}"/>
          </ac:picMkLst>
        </pc:picChg>
      </pc:sldChg>
    </pc:docChg>
  </pc:docChgLst>
  <pc:docChgLst>
    <pc:chgData name="Kristin Chen" userId="S::kristin.chen@blend360.com::4e8102cd-de8b-42bb-b548-c57abe66e4ea" providerId="AD" clId="Web-{E14E176B-543F-462B-AAA1-A78A535F0910}"/>
    <pc:docChg chg="modSld">
      <pc:chgData name="Kristin Chen" userId="S::kristin.chen@blend360.com::4e8102cd-de8b-42bb-b548-c57abe66e4ea" providerId="AD" clId="Web-{E14E176B-543F-462B-AAA1-A78A535F0910}" dt="2021-10-18T18:24:59.548" v="894" actId="20577"/>
      <pc:docMkLst>
        <pc:docMk/>
      </pc:docMkLst>
      <pc:sldChg chg="modNotes">
        <pc:chgData name="Kristin Chen" userId="S::kristin.chen@blend360.com::4e8102cd-de8b-42bb-b548-c57abe66e4ea" providerId="AD" clId="Web-{E14E176B-543F-462B-AAA1-A78A535F0910}" dt="2021-10-18T15:20:48.237" v="77"/>
        <pc:sldMkLst>
          <pc:docMk/>
          <pc:sldMk cId="3374205501" sldId="256"/>
        </pc:sldMkLst>
      </pc:sldChg>
      <pc:sldChg chg="modSp">
        <pc:chgData name="Kristin Chen" userId="S::kristin.chen@blend360.com::4e8102cd-de8b-42bb-b548-c57abe66e4ea" providerId="AD" clId="Web-{E14E176B-543F-462B-AAA1-A78A535F0910}" dt="2021-10-18T18:11:47.924" v="759" actId="20577"/>
        <pc:sldMkLst>
          <pc:docMk/>
          <pc:sldMk cId="198939840" sldId="2139118257"/>
        </pc:sldMkLst>
        <pc:spChg chg="mod">
          <ac:chgData name="Kristin Chen" userId="S::kristin.chen@blend360.com::4e8102cd-de8b-42bb-b548-c57abe66e4ea" providerId="AD" clId="Web-{E14E176B-543F-462B-AAA1-A78A535F0910}" dt="2021-10-18T18:11:47.924" v="759" actId="20577"/>
          <ac:spMkLst>
            <pc:docMk/>
            <pc:sldMk cId="198939840" sldId="2139118257"/>
            <ac:spMk id="20" creationId="{E905B179-D726-4CBF-9CD2-B3D813E73172}"/>
          </ac:spMkLst>
        </pc:spChg>
      </pc:sldChg>
      <pc:sldChg chg="modSp modNotes">
        <pc:chgData name="Kristin Chen" userId="S::kristin.chen@blend360.com::4e8102cd-de8b-42bb-b548-c57abe66e4ea" providerId="AD" clId="Web-{E14E176B-543F-462B-AAA1-A78A535F0910}" dt="2021-10-18T18:23:34.356" v="887" actId="14100"/>
        <pc:sldMkLst>
          <pc:docMk/>
          <pc:sldMk cId="3714180579" sldId="2139118263"/>
        </pc:sldMkLst>
        <pc:spChg chg="mod">
          <ac:chgData name="Kristin Chen" userId="S::kristin.chen@blend360.com::4e8102cd-de8b-42bb-b548-c57abe66e4ea" providerId="AD" clId="Web-{E14E176B-543F-462B-AAA1-A78A535F0910}" dt="2021-10-18T18:13:23.336" v="761" actId="20577"/>
          <ac:spMkLst>
            <pc:docMk/>
            <pc:sldMk cId="3714180579" sldId="2139118263"/>
            <ac:spMk id="7" creationId="{952FCF6A-3C83-43AD-9972-0106B1D4358E}"/>
          </ac:spMkLst>
        </pc:spChg>
        <pc:spChg chg="mod">
          <ac:chgData name="Kristin Chen" userId="S::kristin.chen@blend360.com::4e8102cd-de8b-42bb-b548-c57abe66e4ea" providerId="AD" clId="Web-{E14E176B-543F-462B-AAA1-A78A535F0910}" dt="2021-10-18T18:23:34.356" v="887" actId="14100"/>
          <ac:spMkLst>
            <pc:docMk/>
            <pc:sldMk cId="3714180579" sldId="2139118263"/>
            <ac:spMk id="37" creationId="{BE7F3231-DC40-44AB-B944-B8D1914E415C}"/>
          </ac:spMkLst>
        </pc:spChg>
      </pc:sldChg>
      <pc:sldChg chg="addSp delSp modSp modNotes">
        <pc:chgData name="Kristin Chen" userId="S::kristin.chen@blend360.com::4e8102cd-de8b-42bb-b548-c57abe66e4ea" providerId="AD" clId="Web-{E14E176B-543F-462B-AAA1-A78A535F0910}" dt="2021-10-18T18:10:34.717" v="754"/>
        <pc:sldMkLst>
          <pc:docMk/>
          <pc:sldMk cId="2035326661" sldId="2139118267"/>
        </pc:sldMkLst>
        <pc:spChg chg="mod">
          <ac:chgData name="Kristin Chen" userId="S::kristin.chen@blend360.com::4e8102cd-de8b-42bb-b548-c57abe66e4ea" providerId="AD" clId="Web-{E14E176B-543F-462B-AAA1-A78A535F0910}" dt="2021-10-18T17:29:10.623" v="600" actId="20577"/>
          <ac:spMkLst>
            <pc:docMk/>
            <pc:sldMk cId="2035326661" sldId="2139118267"/>
            <ac:spMk id="2" creationId="{614D19B8-306A-4AC2-BCB6-0BA074015109}"/>
          </ac:spMkLst>
        </pc:spChg>
        <pc:spChg chg="mod">
          <ac:chgData name="Kristin Chen" userId="S::kristin.chen@blend360.com::4e8102cd-de8b-42bb-b548-c57abe66e4ea" providerId="AD" clId="Web-{E14E176B-543F-462B-AAA1-A78A535F0910}" dt="2021-10-18T18:07:15.112" v="748" actId="20577"/>
          <ac:spMkLst>
            <pc:docMk/>
            <pc:sldMk cId="2035326661" sldId="2139118267"/>
            <ac:spMk id="3" creationId="{C84650F3-06E8-433E-8C8E-C8D1FC9616D9}"/>
          </ac:spMkLst>
        </pc:spChg>
        <pc:spChg chg="add del">
          <ac:chgData name="Kristin Chen" userId="S::kristin.chen@blend360.com::4e8102cd-de8b-42bb-b548-c57abe66e4ea" providerId="AD" clId="Web-{E14E176B-543F-462B-AAA1-A78A535F0910}" dt="2021-10-18T18:07:15.190" v="749"/>
          <ac:spMkLst>
            <pc:docMk/>
            <pc:sldMk cId="2035326661" sldId="2139118267"/>
            <ac:spMk id="4" creationId="{1F016946-67AB-4FC6-8DE7-1ED804C7953B}"/>
          </ac:spMkLst>
        </pc:spChg>
      </pc:sldChg>
      <pc:sldChg chg="modSp">
        <pc:chgData name="Kristin Chen" userId="S::kristin.chen@blend360.com::4e8102cd-de8b-42bb-b548-c57abe66e4ea" providerId="AD" clId="Web-{E14E176B-543F-462B-AAA1-A78A535F0910}" dt="2021-10-18T18:24:59.548" v="894" actId="20577"/>
        <pc:sldMkLst>
          <pc:docMk/>
          <pc:sldMk cId="1443146729" sldId="2139118268"/>
        </pc:sldMkLst>
        <pc:spChg chg="mod">
          <ac:chgData name="Kristin Chen" userId="S::kristin.chen@blend360.com::4e8102cd-de8b-42bb-b548-c57abe66e4ea" providerId="AD" clId="Web-{E14E176B-543F-462B-AAA1-A78A535F0910}" dt="2021-10-18T18:24:59.548" v="894" actId="20577"/>
          <ac:spMkLst>
            <pc:docMk/>
            <pc:sldMk cId="1443146729" sldId="2139118268"/>
            <ac:spMk id="3" creationId="{06A11423-5CD3-4368-948B-6170E98A28A9}"/>
          </ac:spMkLst>
        </pc:spChg>
      </pc:sldChg>
    </pc:docChg>
  </pc:docChgLst>
  <pc:docChgLst>
    <pc:chgData name="Aishwarya Bhangale" userId="S::aishwarya.bhangale@blend360.com::c36fc48d-8ac4-4be3-ac81-418619ed320e" providerId="AD" clId="Web-{6F123B21-7EB1-4FCB-94B6-ED9E5B88D2B5}"/>
    <pc:docChg chg="modSld">
      <pc:chgData name="Aishwarya Bhangale" userId="S::aishwarya.bhangale@blend360.com::c36fc48d-8ac4-4be3-ac81-418619ed320e" providerId="AD" clId="Web-{6F123B21-7EB1-4FCB-94B6-ED9E5B88D2B5}" dt="2021-10-20T12:17:43.841" v="285" actId="1076"/>
      <pc:docMkLst>
        <pc:docMk/>
      </pc:docMkLst>
      <pc:sldChg chg="addSp delSp modSp">
        <pc:chgData name="Aishwarya Bhangale" userId="S::aishwarya.bhangale@blend360.com::c36fc48d-8ac4-4be3-ac81-418619ed320e" providerId="AD" clId="Web-{6F123B21-7EB1-4FCB-94B6-ED9E5B88D2B5}" dt="2021-10-20T12:17:43.841" v="285" actId="1076"/>
        <pc:sldMkLst>
          <pc:docMk/>
          <pc:sldMk cId="1587310837" sldId="272"/>
        </pc:sldMkLst>
        <pc:spChg chg="add mod">
          <ac:chgData name="Aishwarya Bhangale" userId="S::aishwarya.bhangale@blend360.com::c36fc48d-8ac4-4be3-ac81-418619ed320e" providerId="AD" clId="Web-{6F123B21-7EB1-4FCB-94B6-ED9E5B88D2B5}" dt="2021-10-20T11:50:20.794" v="206" actId="20577"/>
          <ac:spMkLst>
            <pc:docMk/>
            <pc:sldMk cId="1587310837" sldId="272"/>
            <ac:spMk id="2" creationId="{13389C3A-7487-4469-AE45-F25826241324}"/>
          </ac:spMkLst>
        </pc:spChg>
        <pc:spChg chg="add mod">
          <ac:chgData name="Aishwarya Bhangale" userId="S::aishwarya.bhangale@blend360.com::c36fc48d-8ac4-4be3-ac81-418619ed320e" providerId="AD" clId="Web-{6F123B21-7EB1-4FCB-94B6-ED9E5B88D2B5}" dt="2021-10-20T11:46:41.509" v="169" actId="1076"/>
          <ac:spMkLst>
            <pc:docMk/>
            <pc:sldMk cId="1587310837" sldId="272"/>
            <ac:spMk id="6" creationId="{15F0DDB7-BC23-4A6D-B653-FEE444FD39D8}"/>
          </ac:spMkLst>
        </pc:spChg>
        <pc:spChg chg="add mod">
          <ac:chgData name="Aishwarya Bhangale" userId="S::aishwarya.bhangale@blend360.com::c36fc48d-8ac4-4be3-ac81-418619ed320e" providerId="AD" clId="Web-{6F123B21-7EB1-4FCB-94B6-ED9E5B88D2B5}" dt="2021-10-20T11:49:37.028" v="189" actId="1076"/>
          <ac:spMkLst>
            <pc:docMk/>
            <pc:sldMk cId="1587310837" sldId="272"/>
            <ac:spMk id="7" creationId="{44EDE1F5-9661-442F-A74D-5A531E97A7BC}"/>
          </ac:spMkLst>
        </pc:spChg>
        <pc:spChg chg="add mod">
          <ac:chgData name="Aishwarya Bhangale" userId="S::aishwarya.bhangale@blend360.com::c36fc48d-8ac4-4be3-ac81-418619ed320e" providerId="AD" clId="Web-{6F123B21-7EB1-4FCB-94B6-ED9E5B88D2B5}" dt="2021-10-20T11:49:39.465" v="190" actId="1076"/>
          <ac:spMkLst>
            <pc:docMk/>
            <pc:sldMk cId="1587310837" sldId="272"/>
            <ac:spMk id="8" creationId="{939FB514-F35A-4991-9675-E0596D387B2E}"/>
          </ac:spMkLst>
        </pc:spChg>
        <pc:spChg chg="add mod">
          <ac:chgData name="Aishwarya Bhangale" userId="S::aishwarya.bhangale@blend360.com::c36fc48d-8ac4-4be3-ac81-418619ed320e" providerId="AD" clId="Web-{6F123B21-7EB1-4FCB-94B6-ED9E5B88D2B5}" dt="2021-10-20T11:49:41.653" v="191" actId="1076"/>
          <ac:spMkLst>
            <pc:docMk/>
            <pc:sldMk cId="1587310837" sldId="272"/>
            <ac:spMk id="9" creationId="{6979AF0C-E196-437E-9869-A618AE6F2D3C}"/>
          </ac:spMkLst>
        </pc:spChg>
        <pc:spChg chg="add mod">
          <ac:chgData name="Aishwarya Bhangale" userId="S::aishwarya.bhangale@blend360.com::c36fc48d-8ac4-4be3-ac81-418619ed320e" providerId="AD" clId="Web-{6F123B21-7EB1-4FCB-94B6-ED9E5B88D2B5}" dt="2021-10-20T11:49:43.840" v="192" actId="1076"/>
          <ac:spMkLst>
            <pc:docMk/>
            <pc:sldMk cId="1587310837" sldId="272"/>
            <ac:spMk id="10" creationId="{5F3CEFFD-2217-4F21-BB95-FA8AB0C0233D}"/>
          </ac:spMkLst>
        </pc:spChg>
        <pc:spChg chg="add mod">
          <ac:chgData name="Aishwarya Bhangale" userId="S::aishwarya.bhangale@blend360.com::c36fc48d-8ac4-4be3-ac81-418619ed320e" providerId="AD" clId="Web-{6F123B21-7EB1-4FCB-94B6-ED9E5B88D2B5}" dt="2021-10-20T11:49:49.590" v="193" actId="1076"/>
          <ac:spMkLst>
            <pc:docMk/>
            <pc:sldMk cId="1587310837" sldId="272"/>
            <ac:spMk id="11" creationId="{4AE7677B-AED6-4CCE-808E-F8BBA25A7CF7}"/>
          </ac:spMkLst>
        </pc:spChg>
        <pc:spChg chg="add mod">
          <ac:chgData name="Aishwarya Bhangale" userId="S::aishwarya.bhangale@blend360.com::c36fc48d-8ac4-4be3-ac81-418619ed320e" providerId="AD" clId="Web-{6F123B21-7EB1-4FCB-94B6-ED9E5B88D2B5}" dt="2021-10-20T11:49:52.653" v="194" actId="1076"/>
          <ac:spMkLst>
            <pc:docMk/>
            <pc:sldMk cId="1587310837" sldId="272"/>
            <ac:spMk id="12" creationId="{40901890-25B0-47FB-93CC-0B51215FB71D}"/>
          </ac:spMkLst>
        </pc:spChg>
        <pc:spChg chg="add mod">
          <ac:chgData name="Aishwarya Bhangale" userId="S::aishwarya.bhangale@blend360.com::c36fc48d-8ac4-4be3-ac81-418619ed320e" providerId="AD" clId="Web-{6F123B21-7EB1-4FCB-94B6-ED9E5B88D2B5}" dt="2021-10-20T11:49:55.637" v="195" actId="1076"/>
          <ac:spMkLst>
            <pc:docMk/>
            <pc:sldMk cId="1587310837" sldId="272"/>
            <ac:spMk id="13" creationId="{C8FAA078-E96A-4680-8BFA-7944CE9267B1}"/>
          </ac:spMkLst>
        </pc:spChg>
        <pc:spChg chg="add mod">
          <ac:chgData name="Aishwarya Bhangale" userId="S::aishwarya.bhangale@blend360.com::c36fc48d-8ac4-4be3-ac81-418619ed320e" providerId="AD" clId="Web-{6F123B21-7EB1-4FCB-94B6-ED9E5B88D2B5}" dt="2021-10-20T11:49:58.794" v="196" actId="1076"/>
          <ac:spMkLst>
            <pc:docMk/>
            <pc:sldMk cId="1587310837" sldId="272"/>
            <ac:spMk id="14" creationId="{6F1F697C-9446-40CD-9CB4-F1A244ED0584}"/>
          </ac:spMkLst>
        </pc:spChg>
        <pc:spChg chg="add mod">
          <ac:chgData name="Aishwarya Bhangale" userId="S::aishwarya.bhangale@blend360.com::c36fc48d-8ac4-4be3-ac81-418619ed320e" providerId="AD" clId="Web-{6F123B21-7EB1-4FCB-94B6-ED9E5B88D2B5}" dt="2021-10-20T11:50:01.841" v="197" actId="1076"/>
          <ac:spMkLst>
            <pc:docMk/>
            <pc:sldMk cId="1587310837" sldId="272"/>
            <ac:spMk id="15" creationId="{EA45B3B2-63B3-43F1-B29D-9EE134EFB59D}"/>
          </ac:spMkLst>
        </pc:spChg>
        <pc:spChg chg="add mod">
          <ac:chgData name="Aishwarya Bhangale" userId="S::aishwarya.bhangale@blend360.com::c36fc48d-8ac4-4be3-ac81-418619ed320e" providerId="AD" clId="Web-{6F123B21-7EB1-4FCB-94B6-ED9E5B88D2B5}" dt="2021-10-20T11:50:04.138" v="198" actId="1076"/>
          <ac:spMkLst>
            <pc:docMk/>
            <pc:sldMk cId="1587310837" sldId="272"/>
            <ac:spMk id="16" creationId="{D71107FB-0357-428B-958B-F7FED9A4E2BB}"/>
          </ac:spMkLst>
        </pc:spChg>
        <pc:spChg chg="add mod">
          <ac:chgData name="Aishwarya Bhangale" userId="S::aishwarya.bhangale@blend360.com::c36fc48d-8ac4-4be3-ac81-418619ed320e" providerId="AD" clId="Web-{6F123B21-7EB1-4FCB-94B6-ED9E5B88D2B5}" dt="2021-10-20T11:50:17.169" v="205" actId="20577"/>
          <ac:spMkLst>
            <pc:docMk/>
            <pc:sldMk cId="1587310837" sldId="272"/>
            <ac:spMk id="17" creationId="{7ABAC1C3-DCE0-4652-A936-47FBCFA95219}"/>
          </ac:spMkLst>
        </pc:spChg>
        <pc:spChg chg="add mod">
          <ac:chgData name="Aishwarya Bhangale" userId="S::aishwarya.bhangale@blend360.com::c36fc48d-8ac4-4be3-ac81-418619ed320e" providerId="AD" clId="Web-{6F123B21-7EB1-4FCB-94B6-ED9E5B88D2B5}" dt="2021-10-20T11:50:54.748" v="212" actId="20577"/>
          <ac:spMkLst>
            <pc:docMk/>
            <pc:sldMk cId="1587310837" sldId="272"/>
            <ac:spMk id="19" creationId="{F9FC3310-4273-4866-B854-84663B3D2C8B}"/>
          </ac:spMkLst>
        </pc:spChg>
        <pc:spChg chg="add mod">
          <ac:chgData name="Aishwarya Bhangale" userId="S::aishwarya.bhangale@blend360.com::c36fc48d-8ac4-4be3-ac81-418619ed320e" providerId="AD" clId="Web-{6F123B21-7EB1-4FCB-94B6-ED9E5B88D2B5}" dt="2021-10-20T11:51:10.576" v="218" actId="20577"/>
          <ac:spMkLst>
            <pc:docMk/>
            <pc:sldMk cId="1587310837" sldId="272"/>
            <ac:spMk id="20" creationId="{B8F731B6-DBB8-4DCF-AA64-BC6AE439A85A}"/>
          </ac:spMkLst>
        </pc:spChg>
        <pc:spChg chg="add mod">
          <ac:chgData name="Aishwarya Bhangale" userId="S::aishwarya.bhangale@blend360.com::c36fc48d-8ac4-4be3-ac81-418619ed320e" providerId="AD" clId="Web-{6F123B21-7EB1-4FCB-94B6-ED9E5B88D2B5}" dt="2021-10-20T11:51:45.311" v="234" actId="20577"/>
          <ac:spMkLst>
            <pc:docMk/>
            <pc:sldMk cId="1587310837" sldId="272"/>
            <ac:spMk id="21" creationId="{B887D5B4-711A-4B1B-83AE-8F22B30895BB}"/>
          </ac:spMkLst>
        </pc:spChg>
        <pc:spChg chg="add mod">
          <ac:chgData name="Aishwarya Bhangale" userId="S::aishwarya.bhangale@blend360.com::c36fc48d-8ac4-4be3-ac81-418619ed320e" providerId="AD" clId="Web-{6F123B21-7EB1-4FCB-94B6-ED9E5B88D2B5}" dt="2021-10-20T11:51:22.327" v="224" actId="20577"/>
          <ac:spMkLst>
            <pc:docMk/>
            <pc:sldMk cId="1587310837" sldId="272"/>
            <ac:spMk id="22" creationId="{5762FCCB-843F-4A8F-B757-44FCEB63AA76}"/>
          </ac:spMkLst>
        </pc:spChg>
        <pc:spChg chg="add mod">
          <ac:chgData name="Aishwarya Bhangale" userId="S::aishwarya.bhangale@blend360.com::c36fc48d-8ac4-4be3-ac81-418619ed320e" providerId="AD" clId="Web-{6F123B21-7EB1-4FCB-94B6-ED9E5B88D2B5}" dt="2021-10-20T11:51:25.952" v="226" actId="1076"/>
          <ac:spMkLst>
            <pc:docMk/>
            <pc:sldMk cId="1587310837" sldId="272"/>
            <ac:spMk id="23" creationId="{411D6CC7-661D-4C12-A861-6D89496E7617}"/>
          </ac:spMkLst>
        </pc:spChg>
        <pc:spChg chg="add mod">
          <ac:chgData name="Aishwarya Bhangale" userId="S::aishwarya.bhangale@blend360.com::c36fc48d-8ac4-4be3-ac81-418619ed320e" providerId="AD" clId="Web-{6F123B21-7EB1-4FCB-94B6-ED9E5B88D2B5}" dt="2021-10-20T11:51:31.217" v="228" actId="1076"/>
          <ac:spMkLst>
            <pc:docMk/>
            <pc:sldMk cId="1587310837" sldId="272"/>
            <ac:spMk id="24" creationId="{41E464B4-3436-4791-9489-8FFE104ACC79}"/>
          </ac:spMkLst>
        </pc:spChg>
        <pc:spChg chg="add mod">
          <ac:chgData name="Aishwarya Bhangale" userId="S::aishwarya.bhangale@blend360.com::c36fc48d-8ac4-4be3-ac81-418619ed320e" providerId="AD" clId="Web-{6F123B21-7EB1-4FCB-94B6-ED9E5B88D2B5}" dt="2021-10-20T11:51:53.984" v="238" actId="1076"/>
          <ac:spMkLst>
            <pc:docMk/>
            <pc:sldMk cId="1587310837" sldId="272"/>
            <ac:spMk id="25" creationId="{ED29A020-5352-4703-9B0D-3EF28D56A3EB}"/>
          </ac:spMkLst>
        </pc:spChg>
        <pc:spChg chg="add mod">
          <ac:chgData name="Aishwarya Bhangale" userId="S::aishwarya.bhangale@blend360.com::c36fc48d-8ac4-4be3-ac81-418619ed320e" providerId="AD" clId="Web-{6F123B21-7EB1-4FCB-94B6-ED9E5B88D2B5}" dt="2021-10-20T11:51:56.327" v="239" actId="1076"/>
          <ac:spMkLst>
            <pc:docMk/>
            <pc:sldMk cId="1587310837" sldId="272"/>
            <ac:spMk id="26" creationId="{69D427A3-B69C-4D19-9274-FBEC975260DD}"/>
          </ac:spMkLst>
        </pc:spChg>
        <pc:spChg chg="add mod">
          <ac:chgData name="Aishwarya Bhangale" userId="S::aishwarya.bhangale@blend360.com::c36fc48d-8ac4-4be3-ac81-418619ed320e" providerId="AD" clId="Web-{6F123B21-7EB1-4FCB-94B6-ED9E5B88D2B5}" dt="2021-10-20T11:51:59.531" v="240" actId="1076"/>
          <ac:spMkLst>
            <pc:docMk/>
            <pc:sldMk cId="1587310837" sldId="272"/>
            <ac:spMk id="27" creationId="{A92C9F5B-760E-4229-A05C-A45CD9C594B9}"/>
          </ac:spMkLst>
        </pc:spChg>
        <pc:spChg chg="add mod">
          <ac:chgData name="Aishwarya Bhangale" userId="S::aishwarya.bhangale@blend360.com::c36fc48d-8ac4-4be3-ac81-418619ed320e" providerId="AD" clId="Web-{6F123B21-7EB1-4FCB-94B6-ED9E5B88D2B5}" dt="2021-10-20T11:52:03.702" v="242" actId="1076"/>
          <ac:spMkLst>
            <pc:docMk/>
            <pc:sldMk cId="1587310837" sldId="272"/>
            <ac:spMk id="28" creationId="{24A32FA8-AB21-44D4-9B5E-E720415606C3}"/>
          </ac:spMkLst>
        </pc:spChg>
        <pc:spChg chg="add mod">
          <ac:chgData name="Aishwarya Bhangale" userId="S::aishwarya.bhangale@blend360.com::c36fc48d-8ac4-4be3-ac81-418619ed320e" providerId="AD" clId="Web-{6F123B21-7EB1-4FCB-94B6-ED9E5B88D2B5}" dt="2021-10-20T11:53:08.438" v="246" actId="20577"/>
          <ac:spMkLst>
            <pc:docMk/>
            <pc:sldMk cId="1587310837" sldId="272"/>
            <ac:spMk id="29" creationId="{3815DAD4-5663-4124-B2FF-0BEAC2EFF456}"/>
          </ac:spMkLst>
        </pc:spChg>
        <pc:spChg chg="add mod">
          <ac:chgData name="Aishwarya Bhangale" userId="S::aishwarya.bhangale@blend360.com::c36fc48d-8ac4-4be3-ac81-418619ed320e" providerId="AD" clId="Web-{6F123B21-7EB1-4FCB-94B6-ED9E5B88D2B5}" dt="2021-10-20T11:53:17.907" v="250" actId="20577"/>
          <ac:spMkLst>
            <pc:docMk/>
            <pc:sldMk cId="1587310837" sldId="272"/>
            <ac:spMk id="30" creationId="{14B23720-0525-4DC0-8BBD-7CE4F526F037}"/>
          </ac:spMkLst>
        </pc:spChg>
        <pc:spChg chg="add mod">
          <ac:chgData name="Aishwarya Bhangale" userId="S::aishwarya.bhangale@blend360.com::c36fc48d-8ac4-4be3-ac81-418619ed320e" providerId="AD" clId="Web-{6F123B21-7EB1-4FCB-94B6-ED9E5B88D2B5}" dt="2021-10-20T12:17:43.841" v="285" actId="1076"/>
          <ac:spMkLst>
            <pc:docMk/>
            <pc:sldMk cId="1587310837" sldId="272"/>
            <ac:spMk id="32" creationId="{AE7BC1F5-69C2-4937-831E-D285333D2660}"/>
          </ac:spMkLst>
        </pc:spChg>
        <pc:picChg chg="del">
          <ac:chgData name="Aishwarya Bhangale" userId="S::aishwarya.bhangale@blend360.com::c36fc48d-8ac4-4be3-ac81-418619ed320e" providerId="AD" clId="Web-{6F123B21-7EB1-4FCB-94B6-ED9E5B88D2B5}" dt="2021-10-20T11:42:22.113" v="109"/>
          <ac:picMkLst>
            <pc:docMk/>
            <pc:sldMk cId="1587310837" sldId="272"/>
            <ac:picMk id="3" creationId="{32E727C3-7BBD-45B2-ABA2-1BC98BF358E3}"/>
          </ac:picMkLst>
        </pc:picChg>
        <pc:picChg chg="add mod">
          <ac:chgData name="Aishwarya Bhangale" userId="S::aishwarya.bhangale@blend360.com::c36fc48d-8ac4-4be3-ac81-418619ed320e" providerId="AD" clId="Web-{6F123B21-7EB1-4FCB-94B6-ED9E5B88D2B5}" dt="2021-10-20T11:59:00.164" v="283" actId="1076"/>
          <ac:picMkLst>
            <pc:docMk/>
            <pc:sldMk cId="1587310837" sldId="272"/>
            <ac:picMk id="33" creationId="{2900D531-205D-4891-AF9F-BBCECAFC6B4B}"/>
          </ac:picMkLst>
        </pc:picChg>
        <pc:cxnChg chg="add mod">
          <ac:chgData name="Aishwarya Bhangale" userId="S::aishwarya.bhangale@blend360.com::c36fc48d-8ac4-4be3-ac81-418619ed320e" providerId="AD" clId="Web-{6F123B21-7EB1-4FCB-94B6-ED9E5B88D2B5}" dt="2021-10-20T11:43:32.833" v="134" actId="14100"/>
          <ac:cxnSpMkLst>
            <pc:docMk/>
            <pc:sldMk cId="1587310837" sldId="272"/>
            <ac:cxnSpMk id="4" creationId="{8F615251-173D-4A34-A666-747A4D31E704}"/>
          </ac:cxnSpMkLst>
        </pc:cxnChg>
        <pc:cxnChg chg="add mod">
          <ac:chgData name="Aishwarya Bhangale" userId="S::aishwarya.bhangale@blend360.com::c36fc48d-8ac4-4be3-ac81-418619ed320e" providerId="AD" clId="Web-{6F123B21-7EB1-4FCB-94B6-ED9E5B88D2B5}" dt="2021-10-20T11:50:26.779" v="208" actId="1076"/>
          <ac:cxnSpMkLst>
            <pc:docMk/>
            <pc:sldMk cId="1587310837" sldId="272"/>
            <ac:cxnSpMk id="18" creationId="{94386F42-BF19-449B-8F25-711BFD3ECA28}"/>
          </ac:cxnSpMkLst>
        </pc:cxnChg>
        <pc:cxnChg chg="add mod">
          <ac:chgData name="Aishwarya Bhangale" userId="S::aishwarya.bhangale@blend360.com::c36fc48d-8ac4-4be3-ac81-418619ed320e" providerId="AD" clId="Web-{6F123B21-7EB1-4FCB-94B6-ED9E5B88D2B5}" dt="2021-10-20T12:17:42.747" v="284" actId="1076"/>
          <ac:cxnSpMkLst>
            <pc:docMk/>
            <pc:sldMk cId="1587310837" sldId="272"/>
            <ac:cxnSpMk id="31" creationId="{390DC727-2A91-491B-BF62-E20038929668}"/>
          </ac:cxnSpMkLst>
        </pc:cxnChg>
      </pc:sldChg>
      <pc:sldChg chg="modSp">
        <pc:chgData name="Aishwarya Bhangale" userId="S::aishwarya.bhangale@blend360.com::c36fc48d-8ac4-4be3-ac81-418619ed320e" providerId="AD" clId="Web-{6F123B21-7EB1-4FCB-94B6-ED9E5B88D2B5}" dt="2021-10-20T11:54:13.830" v="279" actId="20577"/>
        <pc:sldMkLst>
          <pc:docMk/>
          <pc:sldMk cId="2260815004" sldId="277"/>
        </pc:sldMkLst>
        <pc:spChg chg="mod">
          <ac:chgData name="Aishwarya Bhangale" userId="S::aishwarya.bhangale@blend360.com::c36fc48d-8ac4-4be3-ac81-418619ed320e" providerId="AD" clId="Web-{6F123B21-7EB1-4FCB-94B6-ED9E5B88D2B5}" dt="2021-10-20T11:54:13.830" v="279" actId="20577"/>
          <ac:spMkLst>
            <pc:docMk/>
            <pc:sldMk cId="2260815004" sldId="277"/>
            <ac:spMk id="15" creationId="{FC331D14-BE4F-4023-AE5B-511B49C87AFE}"/>
          </ac:spMkLst>
        </pc:spChg>
        <pc:spChg chg="mod">
          <ac:chgData name="Aishwarya Bhangale" userId="S::aishwarya.bhangale@blend360.com::c36fc48d-8ac4-4be3-ac81-418619ed320e" providerId="AD" clId="Web-{6F123B21-7EB1-4FCB-94B6-ED9E5B88D2B5}" dt="2021-10-20T11:53:48.205" v="263" actId="20577"/>
          <ac:spMkLst>
            <pc:docMk/>
            <pc:sldMk cId="2260815004" sldId="277"/>
            <ac:spMk id="16" creationId="{445027EB-EE2F-4A6D-94AE-B08917C5CBA4}"/>
          </ac:spMkLst>
        </pc:spChg>
      </pc:sldChg>
    </pc:docChg>
  </pc:docChgLst>
  <pc:docChgLst>
    <pc:chgData name="Aishwarya Bhangale" userId="S::aishwarya.bhangale@blend360.com::c36fc48d-8ac4-4be3-ac81-418619ed320e" providerId="AD" clId="Web-{0492F028-8D01-4591-B0E1-22AEB1DBC62A}"/>
    <pc:docChg chg="modSld">
      <pc:chgData name="Aishwarya Bhangale" userId="S::aishwarya.bhangale@blend360.com::c36fc48d-8ac4-4be3-ac81-418619ed320e" providerId="AD" clId="Web-{0492F028-8D01-4591-B0E1-22AEB1DBC62A}" dt="2021-09-23T21:24:43.299" v="18" actId="20577"/>
      <pc:docMkLst>
        <pc:docMk/>
      </pc:docMkLst>
      <pc:sldChg chg="modSp">
        <pc:chgData name="Aishwarya Bhangale" userId="S::aishwarya.bhangale@blend360.com::c36fc48d-8ac4-4be3-ac81-418619ed320e" providerId="AD" clId="Web-{0492F028-8D01-4591-B0E1-22AEB1DBC62A}" dt="2021-09-23T21:24:43.299" v="18" actId="20577"/>
        <pc:sldMkLst>
          <pc:docMk/>
          <pc:sldMk cId="2260815004" sldId="277"/>
        </pc:sldMkLst>
        <pc:spChg chg="mod">
          <ac:chgData name="Aishwarya Bhangale" userId="S::aishwarya.bhangale@blend360.com::c36fc48d-8ac4-4be3-ac81-418619ed320e" providerId="AD" clId="Web-{0492F028-8D01-4591-B0E1-22AEB1DBC62A}" dt="2021-09-23T21:24:43.299" v="18" actId="20577"/>
          <ac:spMkLst>
            <pc:docMk/>
            <pc:sldMk cId="2260815004" sldId="277"/>
            <ac:spMk id="16" creationId="{445027EB-EE2F-4A6D-94AE-B08917C5CBA4}"/>
          </ac:spMkLst>
        </pc:spChg>
      </pc:sldChg>
    </pc:docChg>
  </pc:docChgLst>
  <pc:docChgLst>
    <pc:chgData name="Aishwarya Bhangale" userId="S::aishwarya.bhangale@blend360.com::c36fc48d-8ac4-4be3-ac81-418619ed320e" providerId="AD" clId="Web-{32049BDC-6D91-4459-B4C1-CE7B6D218E19}"/>
    <pc:docChg chg="modSld">
      <pc:chgData name="Aishwarya Bhangale" userId="S::aishwarya.bhangale@blend360.com::c36fc48d-8ac4-4be3-ac81-418619ed320e" providerId="AD" clId="Web-{32049BDC-6D91-4459-B4C1-CE7B6D218E19}" dt="2021-09-15T15:00:39.343" v="10" actId="1076"/>
      <pc:docMkLst>
        <pc:docMk/>
      </pc:docMkLst>
      <pc:sldChg chg="modSp">
        <pc:chgData name="Aishwarya Bhangale" userId="S::aishwarya.bhangale@blend360.com::c36fc48d-8ac4-4be3-ac81-418619ed320e" providerId="AD" clId="Web-{32049BDC-6D91-4459-B4C1-CE7B6D218E19}" dt="2021-09-15T15:00:39.343" v="10" actId="1076"/>
        <pc:sldMkLst>
          <pc:docMk/>
          <pc:sldMk cId="1635685559" sldId="270"/>
        </pc:sldMkLst>
        <pc:spChg chg="mod">
          <ac:chgData name="Aishwarya Bhangale" userId="S::aishwarya.bhangale@blend360.com::c36fc48d-8ac4-4be3-ac81-418619ed320e" providerId="AD" clId="Web-{32049BDC-6D91-4459-B4C1-CE7B6D218E19}" dt="2021-09-15T15:00:39.187" v="0" actId="1076"/>
          <ac:spMkLst>
            <pc:docMk/>
            <pc:sldMk cId="1635685559" sldId="270"/>
            <ac:spMk id="6" creationId="{A0FAE2C7-DB2B-4CD0-B82D-94BA5A31A2C2}"/>
          </ac:spMkLst>
        </pc:spChg>
        <pc:spChg chg="mod">
          <ac:chgData name="Aishwarya Bhangale" userId="S::aishwarya.bhangale@blend360.com::c36fc48d-8ac4-4be3-ac81-418619ed320e" providerId="AD" clId="Web-{32049BDC-6D91-4459-B4C1-CE7B6D218E19}" dt="2021-09-15T15:00:39.202" v="1" actId="1076"/>
          <ac:spMkLst>
            <pc:docMk/>
            <pc:sldMk cId="1635685559" sldId="270"/>
            <ac:spMk id="7" creationId="{6927AC8D-0714-4B78-9A71-BCAD0C2C3D42}"/>
          </ac:spMkLst>
        </pc:spChg>
        <pc:spChg chg="mod">
          <ac:chgData name="Aishwarya Bhangale" userId="S::aishwarya.bhangale@blend360.com::c36fc48d-8ac4-4be3-ac81-418619ed320e" providerId="AD" clId="Web-{32049BDC-6D91-4459-B4C1-CE7B6D218E19}" dt="2021-09-15T15:00:39.234" v="3" actId="1076"/>
          <ac:spMkLst>
            <pc:docMk/>
            <pc:sldMk cId="1635685559" sldId="270"/>
            <ac:spMk id="10" creationId="{EA9B59CA-5988-4262-8739-BA2856AB3251}"/>
          </ac:spMkLst>
        </pc:spChg>
        <pc:spChg chg="mod">
          <ac:chgData name="Aishwarya Bhangale" userId="S::aishwarya.bhangale@blend360.com::c36fc48d-8ac4-4be3-ac81-418619ed320e" providerId="AD" clId="Web-{32049BDC-6D91-4459-B4C1-CE7B6D218E19}" dt="2021-09-15T15:00:39.249" v="4" actId="1076"/>
          <ac:spMkLst>
            <pc:docMk/>
            <pc:sldMk cId="1635685559" sldId="270"/>
            <ac:spMk id="11" creationId="{E0B3A8E2-A077-4B2C-AC1C-8B903EC2389A}"/>
          </ac:spMkLst>
        </pc:spChg>
        <pc:spChg chg="mod">
          <ac:chgData name="Aishwarya Bhangale" userId="S::aishwarya.bhangale@blend360.com::c36fc48d-8ac4-4be3-ac81-418619ed320e" providerId="AD" clId="Web-{32049BDC-6D91-4459-B4C1-CE7B6D218E19}" dt="2021-09-15T15:00:39.265" v="5" actId="1076"/>
          <ac:spMkLst>
            <pc:docMk/>
            <pc:sldMk cId="1635685559" sldId="270"/>
            <ac:spMk id="12" creationId="{D6A8D900-DD36-4B09-B4BA-E367A0360737}"/>
          </ac:spMkLst>
        </pc:spChg>
        <pc:spChg chg="mod">
          <ac:chgData name="Aishwarya Bhangale" userId="S::aishwarya.bhangale@blend360.com::c36fc48d-8ac4-4be3-ac81-418619ed320e" providerId="AD" clId="Web-{32049BDC-6D91-4459-B4C1-CE7B6D218E19}" dt="2021-09-15T15:00:39.281" v="6" actId="1076"/>
          <ac:spMkLst>
            <pc:docMk/>
            <pc:sldMk cId="1635685559" sldId="270"/>
            <ac:spMk id="13" creationId="{D8B643EF-BC7C-443B-8BCB-6774CAC2F116}"/>
          </ac:spMkLst>
        </pc:spChg>
        <pc:spChg chg="mod">
          <ac:chgData name="Aishwarya Bhangale" userId="S::aishwarya.bhangale@blend360.com::c36fc48d-8ac4-4be3-ac81-418619ed320e" providerId="AD" clId="Web-{32049BDC-6D91-4459-B4C1-CE7B6D218E19}" dt="2021-09-15T15:00:39.296" v="7" actId="1076"/>
          <ac:spMkLst>
            <pc:docMk/>
            <pc:sldMk cId="1635685559" sldId="270"/>
            <ac:spMk id="14" creationId="{C5B27785-FA16-461C-81B1-694D647F6684}"/>
          </ac:spMkLst>
        </pc:spChg>
        <pc:spChg chg="mod">
          <ac:chgData name="Aishwarya Bhangale" userId="S::aishwarya.bhangale@blend360.com::c36fc48d-8ac4-4be3-ac81-418619ed320e" providerId="AD" clId="Web-{32049BDC-6D91-4459-B4C1-CE7B6D218E19}" dt="2021-09-15T15:00:39.328" v="8" actId="1076"/>
          <ac:spMkLst>
            <pc:docMk/>
            <pc:sldMk cId="1635685559" sldId="270"/>
            <ac:spMk id="15" creationId="{5BE101CA-2DD3-4305-893C-FC83E82EE6E9}"/>
          </ac:spMkLst>
        </pc:spChg>
        <pc:cxnChg chg="mod">
          <ac:chgData name="Aishwarya Bhangale" userId="S::aishwarya.bhangale@blend360.com::c36fc48d-8ac4-4be3-ac81-418619ed320e" providerId="AD" clId="Web-{32049BDC-6D91-4459-B4C1-CE7B6D218E19}" dt="2021-09-15T15:00:39.218" v="2" actId="1076"/>
          <ac:cxnSpMkLst>
            <pc:docMk/>
            <pc:sldMk cId="1635685559" sldId="270"/>
            <ac:cxnSpMk id="8" creationId="{90EB1EE6-5061-452E-A324-BF05B353DE00}"/>
          </ac:cxnSpMkLst>
        </pc:cxnChg>
        <pc:cxnChg chg="mod">
          <ac:chgData name="Aishwarya Bhangale" userId="S::aishwarya.bhangale@blend360.com::c36fc48d-8ac4-4be3-ac81-418619ed320e" providerId="AD" clId="Web-{32049BDC-6D91-4459-B4C1-CE7B6D218E19}" dt="2021-09-15T15:00:39.328" v="9" actId="1076"/>
          <ac:cxnSpMkLst>
            <pc:docMk/>
            <pc:sldMk cId="1635685559" sldId="270"/>
            <ac:cxnSpMk id="16" creationId="{CA1BAA3F-9252-4464-9AE7-1520DF9237A9}"/>
          </ac:cxnSpMkLst>
        </pc:cxnChg>
        <pc:cxnChg chg="mod">
          <ac:chgData name="Aishwarya Bhangale" userId="S::aishwarya.bhangale@blend360.com::c36fc48d-8ac4-4be3-ac81-418619ed320e" providerId="AD" clId="Web-{32049BDC-6D91-4459-B4C1-CE7B6D218E19}" dt="2021-09-15T15:00:39.343" v="10" actId="1076"/>
          <ac:cxnSpMkLst>
            <pc:docMk/>
            <pc:sldMk cId="1635685559" sldId="270"/>
            <ac:cxnSpMk id="17" creationId="{1558A422-CA57-4AB1-9E44-CA0D43294B50}"/>
          </ac:cxnSpMkLst>
        </pc:cxnChg>
      </pc:sldChg>
    </pc:docChg>
  </pc:docChgLst>
  <pc:docChgLst>
    <pc:chgData name="Kristin Chen" userId="S::kristin.chen@blend360.com::4e8102cd-de8b-42bb-b548-c57abe66e4ea" providerId="AD" clId="Web-{8FD573E3-BE8F-420F-BE08-5FBA456E0BE0}"/>
    <pc:docChg chg="addSld modSld">
      <pc:chgData name="Kristin Chen" userId="S::kristin.chen@blend360.com::4e8102cd-de8b-42bb-b548-c57abe66e4ea" providerId="AD" clId="Web-{8FD573E3-BE8F-420F-BE08-5FBA456E0BE0}" dt="2021-10-19T12:01:04.779" v="2707" actId="14100"/>
      <pc:docMkLst>
        <pc:docMk/>
      </pc:docMkLst>
      <pc:sldChg chg="modSp">
        <pc:chgData name="Kristin Chen" userId="S::kristin.chen@blend360.com::4e8102cd-de8b-42bb-b548-c57abe66e4ea" providerId="AD" clId="Web-{8FD573E3-BE8F-420F-BE08-5FBA456E0BE0}" dt="2021-10-19T04:25:39.028" v="1679" actId="1076"/>
        <pc:sldMkLst>
          <pc:docMk/>
          <pc:sldMk cId="1477563530" sldId="2139118262"/>
        </pc:sldMkLst>
        <pc:spChg chg="mod">
          <ac:chgData name="Kristin Chen" userId="S::kristin.chen@blend360.com::4e8102cd-de8b-42bb-b548-c57abe66e4ea" providerId="AD" clId="Web-{8FD573E3-BE8F-420F-BE08-5FBA456E0BE0}" dt="2021-10-19T04:25:33.465" v="1678" actId="20577"/>
          <ac:spMkLst>
            <pc:docMk/>
            <pc:sldMk cId="1477563530" sldId="2139118262"/>
            <ac:spMk id="7" creationId="{952FCF6A-3C83-43AD-9972-0106B1D4358E}"/>
          </ac:spMkLst>
        </pc:spChg>
        <pc:picChg chg="mod">
          <ac:chgData name="Kristin Chen" userId="S::kristin.chen@blend360.com::4e8102cd-de8b-42bb-b548-c57abe66e4ea" providerId="AD" clId="Web-{8FD573E3-BE8F-420F-BE08-5FBA456E0BE0}" dt="2021-10-19T04:25:39.028" v="1679" actId="1076"/>
          <ac:picMkLst>
            <pc:docMk/>
            <pc:sldMk cId="1477563530" sldId="2139118262"/>
            <ac:picMk id="2" creationId="{8DC62ACB-6EB2-408F-BF67-D06C84B5B7FD}"/>
          </ac:picMkLst>
        </pc:picChg>
      </pc:sldChg>
      <pc:sldChg chg="addSp delSp modSp modNotes">
        <pc:chgData name="Kristin Chen" userId="S::kristin.chen@blend360.com::4e8102cd-de8b-42bb-b548-c57abe66e4ea" providerId="AD" clId="Web-{8FD573E3-BE8F-420F-BE08-5FBA456E0BE0}" dt="2021-10-19T04:25:22.965" v="1675" actId="1076"/>
        <pc:sldMkLst>
          <pc:docMk/>
          <pc:sldMk cId="3714180579" sldId="2139118263"/>
        </pc:sldMkLst>
        <pc:spChg chg="mod">
          <ac:chgData name="Kristin Chen" userId="S::kristin.chen@blend360.com::4e8102cd-de8b-42bb-b548-c57abe66e4ea" providerId="AD" clId="Web-{8FD573E3-BE8F-420F-BE08-5FBA456E0BE0}" dt="2021-10-19T04:06:25.712" v="1329" actId="20577"/>
          <ac:spMkLst>
            <pc:docMk/>
            <pc:sldMk cId="3714180579" sldId="2139118263"/>
            <ac:spMk id="7" creationId="{952FCF6A-3C83-43AD-9972-0106B1D4358E}"/>
          </ac:spMkLst>
        </pc:spChg>
        <pc:spChg chg="mod">
          <ac:chgData name="Kristin Chen" userId="S::kristin.chen@blend360.com::4e8102cd-de8b-42bb-b548-c57abe66e4ea" providerId="AD" clId="Web-{8FD573E3-BE8F-420F-BE08-5FBA456E0BE0}" dt="2021-10-19T04:03:51.470" v="1209" actId="20577"/>
          <ac:spMkLst>
            <pc:docMk/>
            <pc:sldMk cId="3714180579" sldId="2139118263"/>
            <ac:spMk id="13" creationId="{C860F493-2E60-4B3A-9689-FEF86F462A60}"/>
          </ac:spMkLst>
        </pc:spChg>
        <pc:spChg chg="add del mod">
          <ac:chgData name="Kristin Chen" userId="S::kristin.chen@blend360.com::4e8102cd-de8b-42bb-b548-c57abe66e4ea" providerId="AD" clId="Web-{8FD573E3-BE8F-420F-BE08-5FBA456E0BE0}" dt="2021-10-19T04:15:12.978" v="1332"/>
          <ac:spMkLst>
            <pc:docMk/>
            <pc:sldMk cId="3714180579" sldId="2139118263"/>
            <ac:spMk id="14" creationId="{3CF396E2-6207-4937-9036-40101B66EF33}"/>
          </ac:spMkLst>
        </pc:spChg>
        <pc:spChg chg="mod">
          <ac:chgData name="Kristin Chen" userId="S::kristin.chen@blend360.com::4e8102cd-de8b-42bb-b548-c57abe66e4ea" providerId="AD" clId="Web-{8FD573E3-BE8F-420F-BE08-5FBA456E0BE0}" dt="2021-10-19T04:05:12.413" v="1299" actId="20577"/>
          <ac:spMkLst>
            <pc:docMk/>
            <pc:sldMk cId="3714180579" sldId="2139118263"/>
            <ac:spMk id="15" creationId="{FC331D14-BE4F-4023-AE5B-511B49C87AFE}"/>
          </ac:spMkLst>
        </pc:spChg>
        <pc:spChg chg="mod">
          <ac:chgData name="Kristin Chen" userId="S::kristin.chen@blend360.com::4e8102cd-de8b-42bb-b548-c57abe66e4ea" providerId="AD" clId="Web-{8FD573E3-BE8F-420F-BE08-5FBA456E0BE0}" dt="2021-10-19T04:05:48.320" v="1313" actId="20577"/>
          <ac:spMkLst>
            <pc:docMk/>
            <pc:sldMk cId="3714180579" sldId="2139118263"/>
            <ac:spMk id="16" creationId="{445027EB-EE2F-4A6D-94AE-B08917C5CBA4}"/>
          </ac:spMkLst>
        </pc:spChg>
        <pc:spChg chg="mod">
          <ac:chgData name="Kristin Chen" userId="S::kristin.chen@blend360.com::4e8102cd-de8b-42bb-b548-c57abe66e4ea" providerId="AD" clId="Web-{8FD573E3-BE8F-420F-BE08-5FBA456E0BE0}" dt="2021-10-19T04:22:26.585" v="1478" actId="20577"/>
          <ac:spMkLst>
            <pc:docMk/>
            <pc:sldMk cId="3714180579" sldId="2139118263"/>
            <ac:spMk id="37" creationId="{BE7F3231-DC40-44AB-B944-B8D1914E415C}"/>
          </ac:spMkLst>
        </pc:spChg>
        <pc:graphicFrameChg chg="add mod modGraphic">
          <ac:chgData name="Kristin Chen" userId="S::kristin.chen@blend360.com::4e8102cd-de8b-42bb-b548-c57abe66e4ea" providerId="AD" clId="Web-{8FD573E3-BE8F-420F-BE08-5FBA456E0BE0}" dt="2021-10-19T04:25:22.965" v="1675" actId="1076"/>
          <ac:graphicFrameMkLst>
            <pc:docMk/>
            <pc:sldMk cId="3714180579" sldId="2139118263"/>
            <ac:graphicFrameMk id="2" creationId="{999AF1AC-892F-4A74-A753-BFAB11465162}"/>
          </ac:graphicFrameMkLst>
        </pc:graphicFrameChg>
      </pc:sldChg>
      <pc:sldChg chg="addSp delSp modSp">
        <pc:chgData name="Kristin Chen" userId="S::kristin.chen@blend360.com::4e8102cd-de8b-42bb-b548-c57abe66e4ea" providerId="AD" clId="Web-{8FD573E3-BE8F-420F-BE08-5FBA456E0BE0}" dt="2021-10-19T11:34:45.674" v="1770" actId="20577"/>
        <pc:sldMkLst>
          <pc:docMk/>
          <pc:sldMk cId="905123377" sldId="2139118264"/>
        </pc:sldMkLst>
        <pc:spChg chg="del">
          <ac:chgData name="Kristin Chen" userId="S::kristin.chen@blend360.com::4e8102cd-de8b-42bb-b548-c57abe66e4ea" providerId="AD" clId="Web-{8FD573E3-BE8F-420F-BE08-5FBA456E0BE0}" dt="2021-10-19T04:31:49.383" v="1730"/>
          <ac:spMkLst>
            <pc:docMk/>
            <pc:sldMk cId="905123377" sldId="2139118264"/>
            <ac:spMk id="3" creationId="{A2E220BF-166C-4E21-8A94-67B849FA9BBC}"/>
          </ac:spMkLst>
        </pc:spChg>
        <pc:spChg chg="add mod">
          <ac:chgData name="Kristin Chen" userId="S::kristin.chen@blend360.com::4e8102cd-de8b-42bb-b548-c57abe66e4ea" providerId="AD" clId="Web-{8FD573E3-BE8F-420F-BE08-5FBA456E0BE0}" dt="2021-10-19T04:31:49.383" v="1730"/>
          <ac:spMkLst>
            <pc:docMk/>
            <pc:sldMk cId="905123377" sldId="2139118264"/>
            <ac:spMk id="5" creationId="{21084C47-CCF7-4365-A4A1-34D5D16A7F44}"/>
          </ac:spMkLst>
        </pc:spChg>
        <pc:spChg chg="del">
          <ac:chgData name="Kristin Chen" userId="S::kristin.chen@blend360.com::4e8102cd-de8b-42bb-b548-c57abe66e4ea" providerId="AD" clId="Web-{8FD573E3-BE8F-420F-BE08-5FBA456E0BE0}" dt="2021-10-19T04:26:08.029" v="1680"/>
          <ac:spMkLst>
            <pc:docMk/>
            <pc:sldMk cId="905123377" sldId="2139118264"/>
            <ac:spMk id="7" creationId="{8B128B48-8E40-427D-A29D-6AA43B36790E}"/>
          </ac:spMkLst>
        </pc:spChg>
        <pc:spChg chg="mod">
          <ac:chgData name="Kristin Chen" userId="S::kristin.chen@blend360.com::4e8102cd-de8b-42bb-b548-c57abe66e4ea" providerId="AD" clId="Web-{8FD573E3-BE8F-420F-BE08-5FBA456E0BE0}" dt="2021-10-19T11:34:45.674" v="1770" actId="20577"/>
          <ac:spMkLst>
            <pc:docMk/>
            <pc:sldMk cId="905123377" sldId="2139118264"/>
            <ac:spMk id="8" creationId="{1BA03D2D-349A-474A-AA2A-B40753ABA737}"/>
          </ac:spMkLst>
        </pc:spChg>
        <pc:picChg chg="add del">
          <ac:chgData name="Kristin Chen" userId="S::kristin.chen@blend360.com::4e8102cd-de8b-42bb-b548-c57abe66e4ea" providerId="AD" clId="Web-{8FD573E3-BE8F-420F-BE08-5FBA456E0BE0}" dt="2021-10-19T04:32:05.914" v="1732"/>
          <ac:picMkLst>
            <pc:docMk/>
            <pc:sldMk cId="905123377" sldId="2139118264"/>
            <ac:picMk id="6" creationId="{12A5D45A-F123-4407-AC68-0C3F386BF701}"/>
          </ac:picMkLst>
        </pc:picChg>
        <pc:picChg chg="mod">
          <ac:chgData name="Kristin Chen" userId="S::kristin.chen@blend360.com::4e8102cd-de8b-42bb-b548-c57abe66e4ea" providerId="AD" clId="Web-{8FD573E3-BE8F-420F-BE08-5FBA456E0BE0}" dt="2021-10-19T04:31:45.554" v="1729" actId="1076"/>
          <ac:picMkLst>
            <pc:docMk/>
            <pc:sldMk cId="905123377" sldId="2139118264"/>
            <ac:picMk id="1026" creationId="{B3621F42-1AD6-4D6C-8715-DC2FEA60B2F4}"/>
          </ac:picMkLst>
        </pc:picChg>
      </pc:sldChg>
      <pc:sldChg chg="addSp delSp modSp add replId">
        <pc:chgData name="Kristin Chen" userId="S::kristin.chen@blend360.com::4e8102cd-de8b-42bb-b548-c57abe66e4ea" providerId="AD" clId="Web-{8FD573E3-BE8F-420F-BE08-5FBA456E0BE0}" dt="2021-10-19T12:01:04.779" v="2707" actId="14100"/>
        <pc:sldMkLst>
          <pc:docMk/>
          <pc:sldMk cId="3688505825" sldId="2139118270"/>
        </pc:sldMkLst>
        <pc:spChg chg="mod">
          <ac:chgData name="Kristin Chen" userId="S::kristin.chen@blend360.com::4e8102cd-de8b-42bb-b548-c57abe66e4ea" providerId="AD" clId="Web-{8FD573E3-BE8F-420F-BE08-5FBA456E0BE0}" dt="2021-10-19T11:34:46.096" v="1772" actId="20577"/>
          <ac:spMkLst>
            <pc:docMk/>
            <pc:sldMk cId="3688505825" sldId="2139118270"/>
            <ac:spMk id="7" creationId="{952FCF6A-3C83-43AD-9972-0106B1D4358E}"/>
          </ac:spMkLst>
        </pc:spChg>
        <pc:spChg chg="mod">
          <ac:chgData name="Kristin Chen" userId="S::kristin.chen@blend360.com::4e8102cd-de8b-42bb-b548-c57abe66e4ea" providerId="AD" clId="Web-{8FD573E3-BE8F-420F-BE08-5FBA456E0BE0}" dt="2021-10-19T11:52:10.489" v="2182" actId="20577"/>
          <ac:spMkLst>
            <pc:docMk/>
            <pc:sldMk cId="3688505825" sldId="2139118270"/>
            <ac:spMk id="13" creationId="{C860F493-2E60-4B3A-9689-FEF86F462A60}"/>
          </ac:spMkLst>
        </pc:spChg>
        <pc:spChg chg="mod">
          <ac:chgData name="Kristin Chen" userId="S::kristin.chen@blend360.com::4e8102cd-de8b-42bb-b548-c57abe66e4ea" providerId="AD" clId="Web-{8FD573E3-BE8F-420F-BE08-5FBA456E0BE0}" dt="2021-10-19T11:59:23.340" v="2578" actId="20577"/>
          <ac:spMkLst>
            <pc:docMk/>
            <pc:sldMk cId="3688505825" sldId="2139118270"/>
            <ac:spMk id="15" creationId="{FC331D14-BE4F-4023-AE5B-511B49C87AFE}"/>
          </ac:spMkLst>
        </pc:spChg>
        <pc:spChg chg="mod">
          <ac:chgData name="Kristin Chen" userId="S::kristin.chen@blend360.com::4e8102cd-de8b-42bb-b548-c57abe66e4ea" providerId="AD" clId="Web-{8FD573E3-BE8F-420F-BE08-5FBA456E0BE0}" dt="2021-10-19T12:00:41.451" v="2702" actId="20577"/>
          <ac:spMkLst>
            <pc:docMk/>
            <pc:sldMk cId="3688505825" sldId="2139118270"/>
            <ac:spMk id="16" creationId="{445027EB-EE2F-4A6D-94AE-B08917C5CBA4}"/>
          </ac:spMkLst>
        </pc:spChg>
        <pc:graphicFrameChg chg="del">
          <ac:chgData name="Kristin Chen" userId="S::kristin.chen@blend360.com::4e8102cd-de8b-42bb-b548-c57abe66e4ea" providerId="AD" clId="Web-{8FD573E3-BE8F-420F-BE08-5FBA456E0BE0}" dt="2021-10-19T12:00:44.185" v="2703"/>
          <ac:graphicFrameMkLst>
            <pc:docMk/>
            <pc:sldMk cId="3688505825" sldId="2139118270"/>
            <ac:graphicFrameMk id="2" creationId="{999AF1AC-892F-4A74-A753-BFAB11465162}"/>
          </ac:graphicFrameMkLst>
        </pc:graphicFrameChg>
        <pc:picChg chg="add mod">
          <ac:chgData name="Kristin Chen" userId="S::kristin.chen@blend360.com::4e8102cd-de8b-42bb-b548-c57abe66e4ea" providerId="AD" clId="Web-{8FD573E3-BE8F-420F-BE08-5FBA456E0BE0}" dt="2021-10-19T12:01:04.779" v="2707" actId="14100"/>
          <ac:picMkLst>
            <pc:docMk/>
            <pc:sldMk cId="3688505825" sldId="2139118270"/>
            <ac:picMk id="3" creationId="{08061030-3BA9-4FE7-AA2D-FAA09584F05F}"/>
          </ac:picMkLst>
        </pc:picChg>
      </pc:sldChg>
    </pc:docChg>
  </pc:docChgLst>
  <pc:docChgLst>
    <pc:chgData name="Kristin Chen" userId="S::kristin.chen@blend360.com::4e8102cd-de8b-42bb-b548-c57abe66e4ea" providerId="AD" clId="Web-{334C2648-E459-4D6D-92CC-0504B378D041}"/>
    <pc:docChg chg="addSld delSld modSld sldOrd">
      <pc:chgData name="Kristin Chen" userId="S::kristin.chen@blend360.com::4e8102cd-de8b-42bb-b548-c57abe66e4ea" providerId="AD" clId="Web-{334C2648-E459-4D6D-92CC-0504B378D041}" dt="2021-10-15T14:58:27.940" v="426"/>
      <pc:docMkLst>
        <pc:docMk/>
      </pc:docMkLst>
      <pc:sldChg chg="del">
        <pc:chgData name="Kristin Chen" userId="S::kristin.chen@blend360.com::4e8102cd-de8b-42bb-b548-c57abe66e4ea" providerId="AD" clId="Web-{334C2648-E459-4D6D-92CC-0504B378D041}" dt="2021-10-15T14:57:33.626" v="407"/>
        <pc:sldMkLst>
          <pc:docMk/>
          <pc:sldMk cId="101724949" sldId="257"/>
        </pc:sldMkLst>
      </pc:sldChg>
      <pc:sldChg chg="addSp delSp del ord">
        <pc:chgData name="Kristin Chen" userId="S::kristin.chen@blend360.com::4e8102cd-de8b-42bb-b548-c57abe66e4ea" providerId="AD" clId="Web-{334C2648-E459-4D6D-92CC-0504B378D041}" dt="2021-10-15T14:58:27.940" v="426"/>
        <pc:sldMkLst>
          <pc:docMk/>
          <pc:sldMk cId="3912244116" sldId="260"/>
        </pc:sldMkLst>
        <pc:picChg chg="add del">
          <ac:chgData name="Kristin Chen" userId="S::kristin.chen@blend360.com::4e8102cd-de8b-42bb-b548-c57abe66e4ea" providerId="AD" clId="Web-{334C2648-E459-4D6D-92CC-0504B378D041}" dt="2021-10-15T14:57:59.392" v="414"/>
          <ac:picMkLst>
            <pc:docMk/>
            <pc:sldMk cId="3912244116" sldId="260"/>
            <ac:picMk id="4" creationId="{26796FBF-EA92-4FB1-AB51-A986CA7D19B9}"/>
          </ac:picMkLst>
        </pc:picChg>
      </pc:sldChg>
      <pc:sldChg chg="addSp delSp modSp">
        <pc:chgData name="Kristin Chen" userId="S::kristin.chen@blend360.com::4e8102cd-de8b-42bb-b548-c57abe66e4ea" providerId="AD" clId="Web-{334C2648-E459-4D6D-92CC-0504B378D041}" dt="2021-10-15T14:57:27.907" v="405" actId="20577"/>
        <pc:sldMkLst>
          <pc:docMk/>
          <pc:sldMk cId="2955875814" sldId="2139118260"/>
        </pc:sldMkLst>
        <pc:spChg chg="del">
          <ac:chgData name="Kristin Chen" userId="S::kristin.chen@blend360.com::4e8102cd-de8b-42bb-b548-c57abe66e4ea" providerId="AD" clId="Web-{334C2648-E459-4D6D-92CC-0504B378D041}" dt="2021-10-15T14:56:32.015" v="369"/>
          <ac:spMkLst>
            <pc:docMk/>
            <pc:sldMk cId="2955875814" sldId="2139118260"/>
            <ac:spMk id="3" creationId="{CAA02CC6-8344-443D-B352-CF3FF00CE688}"/>
          </ac:spMkLst>
        </pc:spChg>
        <pc:spChg chg="add del mod">
          <ac:chgData name="Kristin Chen" userId="S::kristin.chen@blend360.com::4e8102cd-de8b-42bb-b548-c57abe66e4ea" providerId="AD" clId="Web-{334C2648-E459-4D6D-92CC-0504B378D041}" dt="2021-10-15T14:55:57.030" v="324"/>
          <ac:spMkLst>
            <pc:docMk/>
            <pc:sldMk cId="2955875814" sldId="2139118260"/>
            <ac:spMk id="4" creationId="{8356B195-0DFC-4E69-8433-FE03D6C21DB1}"/>
          </ac:spMkLst>
        </pc:spChg>
        <pc:spChg chg="del mod">
          <ac:chgData name="Kristin Chen" userId="S::kristin.chen@blend360.com::4e8102cd-de8b-42bb-b548-c57abe66e4ea" providerId="AD" clId="Web-{334C2648-E459-4D6D-92CC-0504B378D041}" dt="2021-10-15T14:56:46.937" v="373"/>
          <ac:spMkLst>
            <pc:docMk/>
            <pc:sldMk cId="2955875814" sldId="2139118260"/>
            <ac:spMk id="6" creationId="{0F8AB85B-734D-424A-A475-E873F7E58971}"/>
          </ac:spMkLst>
        </pc:spChg>
        <pc:spChg chg="mod">
          <ac:chgData name="Kristin Chen" userId="S::kristin.chen@blend360.com::4e8102cd-de8b-42bb-b548-c57abe66e4ea" providerId="AD" clId="Web-{334C2648-E459-4D6D-92CC-0504B378D041}" dt="2021-10-15T14:54:52.153" v="306" actId="20577"/>
          <ac:spMkLst>
            <pc:docMk/>
            <pc:sldMk cId="2955875814" sldId="2139118260"/>
            <ac:spMk id="13" creationId="{C860F493-2E60-4B3A-9689-FEF86F462A60}"/>
          </ac:spMkLst>
        </pc:spChg>
        <pc:spChg chg="mod">
          <ac:chgData name="Kristin Chen" userId="S::kristin.chen@blend360.com::4e8102cd-de8b-42bb-b548-c57abe66e4ea" providerId="AD" clId="Web-{334C2648-E459-4D6D-92CC-0504B378D041}" dt="2021-10-15T14:55:25.388" v="314" actId="20577"/>
          <ac:spMkLst>
            <pc:docMk/>
            <pc:sldMk cId="2955875814" sldId="2139118260"/>
            <ac:spMk id="15" creationId="{FC331D14-BE4F-4023-AE5B-511B49C87AFE}"/>
          </ac:spMkLst>
        </pc:spChg>
        <pc:spChg chg="mod">
          <ac:chgData name="Kristin Chen" userId="S::kristin.chen@blend360.com::4e8102cd-de8b-42bb-b548-c57abe66e4ea" providerId="AD" clId="Web-{334C2648-E459-4D6D-92CC-0504B378D041}" dt="2021-10-15T14:57:27.907" v="405" actId="20577"/>
          <ac:spMkLst>
            <pc:docMk/>
            <pc:sldMk cId="2955875814" sldId="2139118260"/>
            <ac:spMk id="16" creationId="{445027EB-EE2F-4A6D-94AE-B08917C5CBA4}"/>
          </ac:spMkLst>
        </pc:spChg>
        <pc:spChg chg="del">
          <ac:chgData name="Kristin Chen" userId="S::kristin.chen@blend360.com::4e8102cd-de8b-42bb-b548-c57abe66e4ea" providerId="AD" clId="Web-{334C2648-E459-4D6D-92CC-0504B378D041}" dt="2021-10-15T14:56:32.015" v="368"/>
          <ac:spMkLst>
            <pc:docMk/>
            <pc:sldMk cId="2955875814" sldId="2139118260"/>
            <ac:spMk id="17" creationId="{5B0316C7-3F2B-4F7E-AB30-4A36A1CADE06}"/>
          </ac:spMkLst>
        </pc:spChg>
        <pc:spChg chg="del">
          <ac:chgData name="Kristin Chen" userId="S::kristin.chen@blend360.com::4e8102cd-de8b-42bb-b548-c57abe66e4ea" providerId="AD" clId="Web-{334C2648-E459-4D6D-92CC-0504B378D041}" dt="2021-10-15T14:56:41.484" v="371"/>
          <ac:spMkLst>
            <pc:docMk/>
            <pc:sldMk cId="2955875814" sldId="2139118260"/>
            <ac:spMk id="18" creationId="{A4F4FFB4-2716-4478-8E8A-909D19D5277B}"/>
          </ac:spMkLst>
        </pc:spChg>
        <pc:spChg chg="del">
          <ac:chgData name="Kristin Chen" userId="S::kristin.chen@blend360.com::4e8102cd-de8b-42bb-b548-c57abe66e4ea" providerId="AD" clId="Web-{334C2648-E459-4D6D-92CC-0504B378D041}" dt="2021-10-15T14:56:32.015" v="367"/>
          <ac:spMkLst>
            <pc:docMk/>
            <pc:sldMk cId="2955875814" sldId="2139118260"/>
            <ac:spMk id="19" creationId="{39FBFCA1-510A-4741-8F60-5334E19E20C4}"/>
          </ac:spMkLst>
        </pc:spChg>
        <pc:spChg chg="del">
          <ac:chgData name="Kristin Chen" userId="S::kristin.chen@blend360.com::4e8102cd-de8b-42bb-b548-c57abe66e4ea" providerId="AD" clId="Web-{334C2648-E459-4D6D-92CC-0504B378D041}" dt="2021-10-15T14:56:42.921" v="372"/>
          <ac:spMkLst>
            <pc:docMk/>
            <pc:sldMk cId="2955875814" sldId="2139118260"/>
            <ac:spMk id="20" creationId="{9B1E4D68-8B98-4450-B710-1E632DABEDB5}"/>
          </ac:spMkLst>
        </pc:spChg>
        <pc:spChg chg="del">
          <ac:chgData name="Kristin Chen" userId="S::kristin.chen@blend360.com::4e8102cd-de8b-42bb-b548-c57abe66e4ea" providerId="AD" clId="Web-{334C2648-E459-4D6D-92CC-0504B378D041}" dt="2021-10-15T14:56:32.015" v="365"/>
          <ac:spMkLst>
            <pc:docMk/>
            <pc:sldMk cId="2955875814" sldId="2139118260"/>
            <ac:spMk id="21" creationId="{646FA18C-EADB-4A5C-A4AF-35449C38550C}"/>
          </ac:spMkLst>
        </pc:spChg>
        <pc:spChg chg="del">
          <ac:chgData name="Kristin Chen" userId="S::kristin.chen@blend360.com::4e8102cd-de8b-42bb-b548-c57abe66e4ea" providerId="AD" clId="Web-{334C2648-E459-4D6D-92CC-0504B378D041}" dt="2021-10-15T14:56:32.015" v="364"/>
          <ac:spMkLst>
            <pc:docMk/>
            <pc:sldMk cId="2955875814" sldId="2139118260"/>
            <ac:spMk id="22" creationId="{65E658DC-716F-45C9-930E-592F2FFAAC53}"/>
          </ac:spMkLst>
        </pc:spChg>
        <pc:spChg chg="del">
          <ac:chgData name="Kristin Chen" userId="S::kristin.chen@blend360.com::4e8102cd-de8b-42bb-b548-c57abe66e4ea" providerId="AD" clId="Web-{334C2648-E459-4D6D-92CC-0504B378D041}" dt="2021-10-15T14:56:32.015" v="362"/>
          <ac:spMkLst>
            <pc:docMk/>
            <pc:sldMk cId="2955875814" sldId="2139118260"/>
            <ac:spMk id="24" creationId="{5BB5545B-4D3F-4B2F-ABD5-030EFCBF792E}"/>
          </ac:spMkLst>
        </pc:spChg>
        <pc:spChg chg="del">
          <ac:chgData name="Kristin Chen" userId="S::kristin.chen@blend360.com::4e8102cd-de8b-42bb-b548-c57abe66e4ea" providerId="AD" clId="Web-{334C2648-E459-4D6D-92CC-0504B378D041}" dt="2021-10-15T14:56:32.015" v="361"/>
          <ac:spMkLst>
            <pc:docMk/>
            <pc:sldMk cId="2955875814" sldId="2139118260"/>
            <ac:spMk id="25" creationId="{95E6B629-9A9B-4CCF-8EF0-88B04A1947D9}"/>
          </ac:spMkLst>
        </pc:spChg>
        <pc:spChg chg="del">
          <ac:chgData name="Kristin Chen" userId="S::kristin.chen@blend360.com::4e8102cd-de8b-42bb-b548-c57abe66e4ea" providerId="AD" clId="Web-{334C2648-E459-4D6D-92CC-0504B378D041}" dt="2021-10-15T14:56:53.140" v="376"/>
          <ac:spMkLst>
            <pc:docMk/>
            <pc:sldMk cId="2955875814" sldId="2139118260"/>
            <ac:spMk id="26" creationId="{F8EC9CC3-A2A1-4AF0-A36B-ED173B2107A2}"/>
          </ac:spMkLst>
        </pc:spChg>
        <pc:spChg chg="mod">
          <ac:chgData name="Kristin Chen" userId="S::kristin.chen@blend360.com::4e8102cd-de8b-42bb-b548-c57abe66e4ea" providerId="AD" clId="Web-{334C2648-E459-4D6D-92CC-0504B378D041}" dt="2021-10-15T14:56:57.281" v="379" actId="20577"/>
          <ac:spMkLst>
            <pc:docMk/>
            <pc:sldMk cId="2955875814" sldId="2139118260"/>
            <ac:spMk id="27" creationId="{76239C85-6C4F-4C46-81DF-856FF30F53C5}"/>
          </ac:spMkLst>
        </pc:spChg>
        <pc:spChg chg="del">
          <ac:chgData name="Kristin Chen" userId="S::kristin.chen@blend360.com::4e8102cd-de8b-42bb-b548-c57abe66e4ea" providerId="AD" clId="Web-{334C2648-E459-4D6D-92CC-0504B378D041}" dt="2021-10-15T14:57:00.891" v="382"/>
          <ac:spMkLst>
            <pc:docMk/>
            <pc:sldMk cId="2955875814" sldId="2139118260"/>
            <ac:spMk id="32" creationId="{D09D3065-B19C-4A8E-AC81-83F523006BE1}"/>
          </ac:spMkLst>
        </pc:spChg>
        <pc:spChg chg="del">
          <ac:chgData name="Kristin Chen" userId="S::kristin.chen@blend360.com::4e8102cd-de8b-42bb-b548-c57abe66e4ea" providerId="AD" clId="Web-{334C2648-E459-4D6D-92CC-0504B378D041}" dt="2021-10-15T14:57:06.610" v="385"/>
          <ac:spMkLst>
            <pc:docMk/>
            <pc:sldMk cId="2955875814" sldId="2139118260"/>
            <ac:spMk id="33" creationId="{1258E6F7-8D43-4935-8BF4-BE20BE67A802}"/>
          </ac:spMkLst>
        </pc:spChg>
        <pc:spChg chg="del mod">
          <ac:chgData name="Kristin Chen" userId="S::kristin.chen@blend360.com::4e8102cd-de8b-42bb-b548-c57abe66e4ea" providerId="AD" clId="Web-{334C2648-E459-4D6D-92CC-0504B378D041}" dt="2021-10-15T14:57:02.438" v="383"/>
          <ac:spMkLst>
            <pc:docMk/>
            <pc:sldMk cId="2955875814" sldId="2139118260"/>
            <ac:spMk id="34" creationId="{C2368418-872A-41A9-9ACA-AEE0435555BC}"/>
          </ac:spMkLst>
        </pc:spChg>
        <pc:spChg chg="del">
          <ac:chgData name="Kristin Chen" userId="S::kristin.chen@blend360.com::4e8102cd-de8b-42bb-b548-c57abe66e4ea" providerId="AD" clId="Web-{334C2648-E459-4D6D-92CC-0504B378D041}" dt="2021-10-15T14:57:05.110" v="384"/>
          <ac:spMkLst>
            <pc:docMk/>
            <pc:sldMk cId="2955875814" sldId="2139118260"/>
            <ac:spMk id="35" creationId="{B9115EA0-DF72-4EE6-ABBA-17889899A014}"/>
          </ac:spMkLst>
        </pc:spChg>
        <pc:spChg chg="del">
          <ac:chgData name="Kristin Chen" userId="S::kristin.chen@blend360.com::4e8102cd-de8b-42bb-b548-c57abe66e4ea" providerId="AD" clId="Web-{334C2648-E459-4D6D-92CC-0504B378D041}" dt="2021-10-15T14:56:58.437" v="380"/>
          <ac:spMkLst>
            <pc:docMk/>
            <pc:sldMk cId="2955875814" sldId="2139118260"/>
            <ac:spMk id="36" creationId="{A5085F99-6AAF-43D1-9E9D-D81C67A15682}"/>
          </ac:spMkLst>
        </pc:spChg>
        <pc:spChg chg="add mod">
          <ac:chgData name="Kristin Chen" userId="S::kristin.chen@blend360.com::4e8102cd-de8b-42bb-b548-c57abe66e4ea" providerId="AD" clId="Web-{334C2648-E459-4D6D-92CC-0504B378D041}" dt="2021-10-15T14:57:19.172" v="391" actId="14100"/>
          <ac:spMkLst>
            <pc:docMk/>
            <pc:sldMk cId="2955875814" sldId="2139118260"/>
            <ac:spMk id="37" creationId="{BE7F3231-DC40-44AB-B944-B8D1914E415C}"/>
          </ac:spMkLst>
        </pc:spChg>
        <pc:spChg chg="del">
          <ac:chgData name="Kristin Chen" userId="S::kristin.chen@blend360.com::4e8102cd-de8b-42bb-b548-c57abe66e4ea" providerId="AD" clId="Web-{334C2648-E459-4D6D-92CC-0504B378D041}" dt="2021-10-15T14:57:08.172" v="386"/>
          <ac:spMkLst>
            <pc:docMk/>
            <pc:sldMk cId="2955875814" sldId="2139118260"/>
            <ac:spMk id="38" creationId="{1AD3516D-023E-4E80-8236-6589345FD665}"/>
          </ac:spMkLst>
        </pc:spChg>
        <pc:picChg chg="del">
          <ac:chgData name="Kristin Chen" userId="S::kristin.chen@blend360.com::4e8102cd-de8b-42bb-b548-c57abe66e4ea" providerId="AD" clId="Web-{334C2648-E459-4D6D-92CC-0504B378D041}" dt="2021-10-15T14:56:20.421" v="357"/>
          <ac:picMkLst>
            <pc:docMk/>
            <pc:sldMk cId="2955875814" sldId="2139118260"/>
            <ac:picMk id="2" creationId="{74607DD4-F7B5-4146-8E6D-5FB7660D3F68}"/>
          </ac:picMkLst>
        </pc:picChg>
        <pc:cxnChg chg="del">
          <ac:chgData name="Kristin Chen" userId="S::kristin.chen@blend360.com::4e8102cd-de8b-42bb-b548-c57abe66e4ea" providerId="AD" clId="Web-{334C2648-E459-4D6D-92CC-0504B378D041}" dt="2021-10-15T14:56:32.015" v="366"/>
          <ac:cxnSpMkLst>
            <pc:docMk/>
            <pc:sldMk cId="2955875814" sldId="2139118260"/>
            <ac:cxnSpMk id="14" creationId="{E65A65AC-133E-4670-BB74-82715323C01C}"/>
          </ac:cxnSpMkLst>
        </pc:cxnChg>
        <pc:cxnChg chg="del">
          <ac:chgData name="Kristin Chen" userId="S::kristin.chen@blend360.com::4e8102cd-de8b-42bb-b548-c57abe66e4ea" providerId="AD" clId="Web-{334C2648-E459-4D6D-92CC-0504B378D041}" dt="2021-10-15T14:56:32.015" v="363"/>
          <ac:cxnSpMkLst>
            <pc:docMk/>
            <pc:sldMk cId="2955875814" sldId="2139118260"/>
            <ac:cxnSpMk id="23" creationId="{BF756734-FFF0-420E-83B6-2B4C8A5674F6}"/>
          </ac:cxnSpMkLst>
        </pc:cxnChg>
        <pc:cxnChg chg="del">
          <ac:chgData name="Kristin Chen" userId="S::kristin.chen@blend360.com::4e8102cd-de8b-42bb-b548-c57abe66e4ea" providerId="AD" clId="Web-{334C2648-E459-4D6D-92CC-0504B378D041}" dt="2021-10-15T14:56:32.015" v="360"/>
          <ac:cxnSpMkLst>
            <pc:docMk/>
            <pc:sldMk cId="2955875814" sldId="2139118260"/>
            <ac:cxnSpMk id="28" creationId="{C60136F3-30B2-4B63-8418-0D3ADABAF102}"/>
          </ac:cxnSpMkLst>
        </pc:cxnChg>
        <pc:cxnChg chg="del">
          <ac:chgData name="Kristin Chen" userId="S::kristin.chen@blend360.com::4e8102cd-de8b-42bb-b548-c57abe66e4ea" providerId="AD" clId="Web-{334C2648-E459-4D6D-92CC-0504B378D041}" dt="2021-10-15T14:57:10.219" v="388"/>
          <ac:cxnSpMkLst>
            <pc:docMk/>
            <pc:sldMk cId="2955875814" sldId="2139118260"/>
            <ac:cxnSpMk id="29" creationId="{04923CFF-B49D-4D41-9E4D-668A7365C800}"/>
          </ac:cxnSpMkLst>
        </pc:cxnChg>
        <pc:cxnChg chg="del">
          <ac:chgData name="Kristin Chen" userId="S::kristin.chen@blend360.com::4e8102cd-de8b-42bb-b548-c57abe66e4ea" providerId="AD" clId="Web-{334C2648-E459-4D6D-92CC-0504B378D041}" dt="2021-10-15T14:57:09" v="387"/>
          <ac:cxnSpMkLst>
            <pc:docMk/>
            <pc:sldMk cId="2955875814" sldId="2139118260"/>
            <ac:cxnSpMk id="30" creationId="{A8BAD4ED-46D9-4FBE-9F11-33219109DD4C}"/>
          </ac:cxnSpMkLst>
        </pc:cxnChg>
        <pc:cxnChg chg="del">
          <ac:chgData name="Kristin Chen" userId="S::kristin.chen@blend360.com::4e8102cd-de8b-42bb-b548-c57abe66e4ea" providerId="AD" clId="Web-{334C2648-E459-4D6D-92CC-0504B378D041}" dt="2021-10-15T14:57:10.922" v="389"/>
          <ac:cxnSpMkLst>
            <pc:docMk/>
            <pc:sldMk cId="2955875814" sldId="2139118260"/>
            <ac:cxnSpMk id="31" creationId="{898CF1C5-E909-4582-B6BC-653C70DEECF8}"/>
          </ac:cxnSpMkLst>
        </pc:cxnChg>
      </pc:sldChg>
      <pc:sldChg chg="addSp delSp modSp add replId">
        <pc:chgData name="Kristin Chen" userId="S::kristin.chen@blend360.com::4e8102cd-de8b-42bb-b548-c57abe66e4ea" providerId="AD" clId="Web-{334C2648-E459-4D6D-92CC-0504B378D041}" dt="2021-10-15T14:58:26.127" v="425" actId="1076"/>
        <pc:sldMkLst>
          <pc:docMk/>
          <pc:sldMk cId="3263523333" sldId="2139118261"/>
        </pc:sldMkLst>
        <pc:spChg chg="add del">
          <ac:chgData name="Kristin Chen" userId="S::kristin.chen@blend360.com::4e8102cd-de8b-42bb-b548-c57abe66e4ea" providerId="AD" clId="Web-{334C2648-E459-4D6D-92CC-0504B378D041}" dt="2021-10-15T14:57:56.751" v="412"/>
          <ac:spMkLst>
            <pc:docMk/>
            <pc:sldMk cId="3263523333" sldId="2139118261"/>
            <ac:spMk id="7" creationId="{952FCF6A-3C83-43AD-9972-0106B1D4358E}"/>
          </ac:spMkLst>
        </pc:spChg>
        <pc:spChg chg="del">
          <ac:chgData name="Kristin Chen" userId="S::kristin.chen@blend360.com::4e8102cd-de8b-42bb-b548-c57abe66e4ea" providerId="AD" clId="Web-{334C2648-E459-4D6D-92CC-0504B378D041}" dt="2021-10-15T14:58:09.096" v="418"/>
          <ac:spMkLst>
            <pc:docMk/>
            <pc:sldMk cId="3263523333" sldId="2139118261"/>
            <ac:spMk id="8" creationId="{A79E64B4-F762-4EC5-B0EE-EF04DA5875B3}"/>
          </ac:spMkLst>
        </pc:spChg>
        <pc:spChg chg="del">
          <ac:chgData name="Kristin Chen" userId="S::kristin.chen@blend360.com::4e8102cd-de8b-42bb-b548-c57abe66e4ea" providerId="AD" clId="Web-{334C2648-E459-4D6D-92CC-0504B378D041}" dt="2021-10-15T14:58:11.580" v="420"/>
          <ac:spMkLst>
            <pc:docMk/>
            <pc:sldMk cId="3263523333" sldId="2139118261"/>
            <ac:spMk id="9" creationId="{E6620082-74A2-4903-A377-7A553DA508B1}"/>
          </ac:spMkLst>
        </pc:spChg>
        <pc:spChg chg="del mod">
          <ac:chgData name="Kristin Chen" userId="S::kristin.chen@blend360.com::4e8102cd-de8b-42bb-b548-c57abe66e4ea" providerId="AD" clId="Web-{334C2648-E459-4D6D-92CC-0504B378D041}" dt="2021-10-15T14:58:21.533" v="423"/>
          <ac:spMkLst>
            <pc:docMk/>
            <pc:sldMk cId="3263523333" sldId="2139118261"/>
            <ac:spMk id="10" creationId="{63D13665-C092-4A9B-90CD-04A3F684799F}"/>
          </ac:spMkLst>
        </pc:spChg>
        <pc:spChg chg="del">
          <ac:chgData name="Kristin Chen" userId="S::kristin.chen@blend360.com::4e8102cd-de8b-42bb-b548-c57abe66e4ea" providerId="AD" clId="Web-{334C2648-E459-4D6D-92CC-0504B378D041}" dt="2021-10-15T14:58:10.439" v="419"/>
          <ac:spMkLst>
            <pc:docMk/>
            <pc:sldMk cId="3263523333" sldId="2139118261"/>
            <ac:spMk id="13" creationId="{C860F493-2E60-4B3A-9689-FEF86F462A60}"/>
          </ac:spMkLst>
        </pc:spChg>
        <pc:spChg chg="del">
          <ac:chgData name="Kristin Chen" userId="S::kristin.chen@blend360.com::4e8102cd-de8b-42bb-b548-c57abe66e4ea" providerId="AD" clId="Web-{334C2648-E459-4D6D-92CC-0504B378D041}" dt="2021-10-15T14:58:13.049" v="421"/>
          <ac:spMkLst>
            <pc:docMk/>
            <pc:sldMk cId="3263523333" sldId="2139118261"/>
            <ac:spMk id="15" creationId="{FC331D14-BE4F-4023-AE5B-511B49C87AFE}"/>
          </ac:spMkLst>
        </pc:spChg>
        <pc:spChg chg="del">
          <ac:chgData name="Kristin Chen" userId="S::kristin.chen@blend360.com::4e8102cd-de8b-42bb-b548-c57abe66e4ea" providerId="AD" clId="Web-{334C2648-E459-4D6D-92CC-0504B378D041}" dt="2021-10-15T14:58:22.846" v="424"/>
          <ac:spMkLst>
            <pc:docMk/>
            <pc:sldMk cId="3263523333" sldId="2139118261"/>
            <ac:spMk id="16" creationId="{445027EB-EE2F-4A6D-94AE-B08917C5CBA4}"/>
          </ac:spMkLst>
        </pc:spChg>
        <pc:spChg chg="add del">
          <ac:chgData name="Kristin Chen" userId="S::kristin.chen@blend360.com::4e8102cd-de8b-42bb-b548-c57abe66e4ea" providerId="AD" clId="Web-{334C2648-E459-4D6D-92CC-0504B378D041}" dt="2021-10-15T14:58:05.799" v="416"/>
          <ac:spMkLst>
            <pc:docMk/>
            <pc:sldMk cId="3263523333" sldId="2139118261"/>
            <ac:spMk id="37" creationId="{BE7F3231-DC40-44AB-B944-B8D1914E415C}"/>
          </ac:spMkLst>
        </pc:spChg>
        <pc:picChg chg="add mod">
          <ac:chgData name="Kristin Chen" userId="S::kristin.chen@blend360.com::4e8102cd-de8b-42bb-b548-c57abe66e4ea" providerId="AD" clId="Web-{334C2648-E459-4D6D-92CC-0504B378D041}" dt="2021-10-15T14:58:26.127" v="425" actId="1076"/>
          <ac:picMkLst>
            <pc:docMk/>
            <pc:sldMk cId="3263523333" sldId="2139118261"/>
            <ac:picMk id="2" creationId="{8DC62ACB-6EB2-408F-BF67-D06C84B5B7FD}"/>
          </ac:picMkLst>
        </pc:picChg>
      </pc:sldChg>
    </pc:docChg>
  </pc:docChgLst>
  <pc:docChgLst>
    <pc:chgData name="Kristin Chen" userId="S::kristin.chen@blend360.com::4e8102cd-de8b-42bb-b548-c57abe66e4ea" providerId="AD" clId="Web-{692AB108-B1D8-4BE6-8E69-726493888910}"/>
    <pc:docChg chg="modSld">
      <pc:chgData name="Kristin Chen" userId="S::kristin.chen@blend360.com::4e8102cd-de8b-42bb-b548-c57abe66e4ea" providerId="AD" clId="Web-{692AB108-B1D8-4BE6-8E69-726493888910}" dt="2021-10-20T13:57:54.005" v="2" actId="20577"/>
      <pc:docMkLst>
        <pc:docMk/>
      </pc:docMkLst>
      <pc:sldChg chg="modSp">
        <pc:chgData name="Kristin Chen" userId="S::kristin.chen@blend360.com::4e8102cd-de8b-42bb-b548-c57abe66e4ea" providerId="AD" clId="Web-{692AB108-B1D8-4BE6-8E69-726493888910}" dt="2021-10-20T13:57:54.005" v="2" actId="20577"/>
        <pc:sldMkLst>
          <pc:docMk/>
          <pc:sldMk cId="4269290182" sldId="2139118272"/>
        </pc:sldMkLst>
        <pc:spChg chg="mod">
          <ac:chgData name="Kristin Chen" userId="S::kristin.chen@blend360.com::4e8102cd-de8b-42bb-b548-c57abe66e4ea" providerId="AD" clId="Web-{692AB108-B1D8-4BE6-8E69-726493888910}" dt="2021-10-20T13:57:54.005" v="2" actId="20577"/>
          <ac:spMkLst>
            <pc:docMk/>
            <pc:sldMk cId="4269290182" sldId="2139118272"/>
            <ac:spMk id="15" creationId="{FC331D14-BE4F-4023-AE5B-511B49C87AFE}"/>
          </ac:spMkLst>
        </pc:spChg>
      </pc:sldChg>
    </pc:docChg>
  </pc:docChgLst>
  <pc:docChgLst>
    <pc:chgData name="Kristin Chen" userId="S::kristin.chen@blend360.com::4e8102cd-de8b-42bb-b548-c57abe66e4ea" providerId="AD" clId="Web-{FAA84351-3370-44E0-8589-5D4DAB0F0C9D}"/>
    <pc:docChg chg="addSld delSld modSld">
      <pc:chgData name="Kristin Chen" userId="S::kristin.chen@blend360.com::4e8102cd-de8b-42bb-b548-c57abe66e4ea" providerId="AD" clId="Web-{FAA84351-3370-44E0-8589-5D4DAB0F0C9D}" dt="2021-10-19T17:48:23.879" v="640" actId="20577"/>
      <pc:docMkLst>
        <pc:docMk/>
      </pc:docMkLst>
      <pc:sldChg chg="modSp">
        <pc:chgData name="Kristin Chen" userId="S::kristin.chen@blend360.com::4e8102cd-de8b-42bb-b548-c57abe66e4ea" providerId="AD" clId="Web-{FAA84351-3370-44E0-8589-5D4DAB0F0C9D}" dt="2021-10-19T17:30:57.045" v="523" actId="20577"/>
        <pc:sldMkLst>
          <pc:docMk/>
          <pc:sldMk cId="3374205501" sldId="256"/>
        </pc:sldMkLst>
        <pc:spChg chg="mod">
          <ac:chgData name="Kristin Chen" userId="S::kristin.chen@blend360.com::4e8102cd-de8b-42bb-b548-c57abe66e4ea" providerId="AD" clId="Web-{FAA84351-3370-44E0-8589-5D4DAB0F0C9D}" dt="2021-10-19T17:30:57.045" v="523" actId="20577"/>
          <ac:spMkLst>
            <pc:docMk/>
            <pc:sldMk cId="3374205501" sldId="256"/>
            <ac:spMk id="3" creationId="{4BEB059B-336F-44F6-BEBC-26BFB6F0FC3A}"/>
          </ac:spMkLst>
        </pc:spChg>
      </pc:sldChg>
      <pc:sldChg chg="mod modShow">
        <pc:chgData name="Kristin Chen" userId="S::kristin.chen@blend360.com::4e8102cd-de8b-42bb-b548-c57abe66e4ea" providerId="AD" clId="Web-{FAA84351-3370-44E0-8589-5D4DAB0F0C9D}" dt="2021-10-19T17:31:21.467" v="524"/>
        <pc:sldMkLst>
          <pc:docMk/>
          <pc:sldMk cId="1587310837" sldId="272"/>
        </pc:sldMkLst>
      </pc:sldChg>
      <pc:sldChg chg="mod modShow">
        <pc:chgData name="Kristin Chen" userId="S::kristin.chen@blend360.com::4e8102cd-de8b-42bb-b548-c57abe66e4ea" providerId="AD" clId="Web-{FAA84351-3370-44E0-8589-5D4DAB0F0C9D}" dt="2021-10-19T17:31:21.670" v="525"/>
        <pc:sldMkLst>
          <pc:docMk/>
          <pc:sldMk cId="2260815004" sldId="277"/>
        </pc:sldMkLst>
      </pc:sldChg>
      <pc:sldChg chg="modSp del">
        <pc:chgData name="Kristin Chen" userId="S::kristin.chen@blend360.com::4e8102cd-de8b-42bb-b548-c57abe66e4ea" providerId="AD" clId="Web-{FAA84351-3370-44E0-8589-5D4DAB0F0C9D}" dt="2021-10-19T17:48:14.816" v="632"/>
        <pc:sldMkLst>
          <pc:docMk/>
          <pc:sldMk cId="1477563530" sldId="2139118262"/>
        </pc:sldMkLst>
        <pc:spChg chg="mod">
          <ac:chgData name="Kristin Chen" userId="S::kristin.chen@blend360.com::4e8102cd-de8b-42bb-b548-c57abe66e4ea" providerId="AD" clId="Web-{FAA84351-3370-44E0-8589-5D4DAB0F0C9D}" dt="2021-10-19T17:31:43.671" v="530" actId="20577"/>
          <ac:spMkLst>
            <pc:docMk/>
            <pc:sldMk cId="1477563530" sldId="2139118262"/>
            <ac:spMk id="7" creationId="{952FCF6A-3C83-43AD-9972-0106B1D4358E}"/>
          </ac:spMkLst>
        </pc:spChg>
      </pc:sldChg>
      <pc:sldChg chg="modSp del">
        <pc:chgData name="Kristin Chen" userId="S::kristin.chen@blend360.com::4e8102cd-de8b-42bb-b548-c57abe66e4ea" providerId="AD" clId="Web-{FAA84351-3370-44E0-8589-5D4DAB0F0C9D}" dt="2021-10-19T17:48:14.816" v="633"/>
        <pc:sldMkLst>
          <pc:docMk/>
          <pc:sldMk cId="3714180579" sldId="2139118263"/>
        </pc:sldMkLst>
        <pc:spChg chg="mod">
          <ac:chgData name="Kristin Chen" userId="S::kristin.chen@blend360.com::4e8102cd-de8b-42bb-b548-c57abe66e4ea" providerId="AD" clId="Web-{FAA84351-3370-44E0-8589-5D4DAB0F0C9D}" dt="2021-10-19T17:38:57.539" v="573" actId="20577"/>
          <ac:spMkLst>
            <pc:docMk/>
            <pc:sldMk cId="3714180579" sldId="2139118263"/>
            <ac:spMk id="7" creationId="{952FCF6A-3C83-43AD-9972-0106B1D4358E}"/>
          </ac:spMkLst>
        </pc:spChg>
        <pc:spChg chg="mod">
          <ac:chgData name="Kristin Chen" userId="S::kristin.chen@blend360.com::4e8102cd-de8b-42bb-b548-c57abe66e4ea" providerId="AD" clId="Web-{FAA84351-3370-44E0-8589-5D4DAB0F0C9D}" dt="2021-10-19T17:41:32.651" v="574" actId="20577"/>
          <ac:spMkLst>
            <pc:docMk/>
            <pc:sldMk cId="3714180579" sldId="2139118263"/>
            <ac:spMk id="13" creationId="{C860F493-2E60-4B3A-9689-FEF86F462A60}"/>
          </ac:spMkLst>
        </pc:spChg>
        <pc:spChg chg="mod">
          <ac:chgData name="Kristin Chen" userId="S::kristin.chen@blend360.com::4e8102cd-de8b-42bb-b548-c57abe66e4ea" providerId="AD" clId="Web-{FAA84351-3370-44E0-8589-5D4DAB0F0C9D}" dt="2021-10-19T17:47:47.987" v="629" actId="20577"/>
          <ac:spMkLst>
            <pc:docMk/>
            <pc:sldMk cId="3714180579" sldId="2139118263"/>
            <ac:spMk id="15" creationId="{FC331D14-BE4F-4023-AE5B-511B49C87AFE}"/>
          </ac:spMkLst>
        </pc:spChg>
        <pc:graphicFrameChg chg="mod modGraphic">
          <ac:chgData name="Kristin Chen" userId="S::kristin.chen@blend360.com::4e8102cd-de8b-42bb-b548-c57abe66e4ea" providerId="AD" clId="Web-{FAA84351-3370-44E0-8589-5D4DAB0F0C9D}" dt="2021-10-19T17:46:52.955" v="619" actId="1076"/>
          <ac:graphicFrameMkLst>
            <pc:docMk/>
            <pc:sldMk cId="3714180579" sldId="2139118263"/>
            <ac:graphicFrameMk id="2" creationId="{999AF1AC-892F-4A74-A753-BFAB11465162}"/>
          </ac:graphicFrameMkLst>
        </pc:graphicFrameChg>
      </pc:sldChg>
      <pc:sldChg chg="addSp delSp modSp modNotes">
        <pc:chgData name="Kristin Chen" userId="S::kristin.chen@blend360.com::4e8102cd-de8b-42bb-b548-c57abe66e4ea" providerId="AD" clId="Web-{FAA84351-3370-44E0-8589-5D4DAB0F0C9D}" dt="2021-10-19T13:44:52.012" v="411"/>
        <pc:sldMkLst>
          <pc:docMk/>
          <pc:sldMk cId="905123377" sldId="2139118264"/>
        </pc:sldMkLst>
        <pc:spChg chg="del">
          <ac:chgData name="Kristin Chen" userId="S::kristin.chen@blend360.com::4e8102cd-de8b-42bb-b548-c57abe66e4ea" providerId="AD" clId="Web-{FAA84351-3370-44E0-8589-5D4DAB0F0C9D}" dt="2021-10-19T13:25:43.035" v="139"/>
          <ac:spMkLst>
            <pc:docMk/>
            <pc:sldMk cId="905123377" sldId="2139118264"/>
            <ac:spMk id="5" creationId="{21084C47-CCF7-4365-A4A1-34D5D16A7F44}"/>
          </ac:spMkLst>
        </pc:spChg>
        <pc:spChg chg="mod">
          <ac:chgData name="Kristin Chen" userId="S::kristin.chen@blend360.com::4e8102cd-de8b-42bb-b548-c57abe66e4ea" providerId="AD" clId="Web-{FAA84351-3370-44E0-8589-5D4DAB0F0C9D}" dt="2021-10-19T13:25:41.644" v="138" actId="20577"/>
          <ac:spMkLst>
            <pc:docMk/>
            <pc:sldMk cId="905123377" sldId="2139118264"/>
            <ac:spMk id="8" creationId="{1BA03D2D-349A-474A-AA2A-B40753ABA737}"/>
          </ac:spMkLst>
        </pc:spChg>
        <pc:spChg chg="add mod">
          <ac:chgData name="Kristin Chen" userId="S::kristin.chen@blend360.com::4e8102cd-de8b-42bb-b548-c57abe66e4ea" providerId="AD" clId="Web-{FAA84351-3370-44E0-8589-5D4DAB0F0C9D}" dt="2021-10-19T13:32:02.621" v="303" actId="20577"/>
          <ac:spMkLst>
            <pc:docMk/>
            <pc:sldMk cId="905123377" sldId="2139118264"/>
            <ac:spMk id="392" creationId="{3599B363-AC9D-4DAA-B8B7-3BE93E7F0CA7}"/>
          </ac:spMkLst>
        </pc:spChg>
        <pc:spChg chg="add mod">
          <ac:chgData name="Kristin Chen" userId="S::kristin.chen@blend360.com::4e8102cd-de8b-42bb-b548-c57abe66e4ea" providerId="AD" clId="Web-{FAA84351-3370-44E0-8589-5D4DAB0F0C9D}" dt="2021-10-19T13:30:49.791" v="280" actId="1076"/>
          <ac:spMkLst>
            <pc:docMk/>
            <pc:sldMk cId="905123377" sldId="2139118264"/>
            <ac:spMk id="1300" creationId="{823A0CF7-2A07-4303-AB35-D79494A3DF8F}"/>
          </ac:spMkLst>
        </pc:spChg>
        <pc:spChg chg="add mod">
          <ac:chgData name="Kristin Chen" userId="S::kristin.chen@blend360.com::4e8102cd-de8b-42bb-b548-c57abe66e4ea" providerId="AD" clId="Web-{FAA84351-3370-44E0-8589-5D4DAB0F0C9D}" dt="2021-10-19T13:41:45.258" v="386" actId="20577"/>
          <ac:spMkLst>
            <pc:docMk/>
            <pc:sldMk cId="905123377" sldId="2139118264"/>
            <ac:spMk id="1301" creationId="{56EC2E24-9191-4CDF-8C2C-95FD72F5EA9C}"/>
          </ac:spMkLst>
        </pc:spChg>
        <pc:graphicFrameChg chg="add mod modGraphic">
          <ac:chgData name="Kristin Chen" userId="S::kristin.chen@blend360.com::4e8102cd-de8b-42bb-b548-c57abe66e4ea" providerId="AD" clId="Web-{FAA84351-3370-44E0-8589-5D4DAB0F0C9D}" dt="2021-10-19T13:31:04.354" v="282" actId="1076"/>
          <ac:graphicFrameMkLst>
            <pc:docMk/>
            <pc:sldMk cId="905123377" sldId="2139118264"/>
            <ac:graphicFrameMk id="2" creationId="{84809679-EAF2-4B85-94F3-980786B9BB45}"/>
          </ac:graphicFrameMkLst>
        </pc:graphicFrameChg>
        <pc:graphicFrameChg chg="add mod modGraphic">
          <ac:chgData name="Kristin Chen" userId="S::kristin.chen@blend360.com::4e8102cd-de8b-42bb-b548-c57abe66e4ea" providerId="AD" clId="Web-{FAA84351-3370-44E0-8589-5D4DAB0F0C9D}" dt="2021-10-19T13:31:16.323" v="284" actId="1076"/>
          <ac:graphicFrameMkLst>
            <pc:docMk/>
            <pc:sldMk cId="905123377" sldId="2139118264"/>
            <ac:graphicFrameMk id="379" creationId="{1AD6F313-A984-4302-8AF3-85127842F758}"/>
          </ac:graphicFrameMkLst>
        </pc:graphicFrameChg>
        <pc:graphicFrameChg chg="add del mod modGraphic">
          <ac:chgData name="Kristin Chen" userId="S::kristin.chen@blend360.com::4e8102cd-de8b-42bb-b548-c57abe66e4ea" providerId="AD" clId="Web-{FAA84351-3370-44E0-8589-5D4DAB0F0C9D}" dt="2021-10-19T13:28:12.460" v="239" actId="1076"/>
          <ac:graphicFrameMkLst>
            <pc:docMk/>
            <pc:sldMk cId="905123377" sldId="2139118264"/>
            <ac:graphicFrameMk id="1295" creationId="{C42B8FE0-94BF-41E5-8045-0F775193DBEF}"/>
          </ac:graphicFrameMkLst>
        </pc:graphicFrameChg>
        <pc:graphicFrameChg chg="add del mod">
          <ac:chgData name="Kristin Chen" userId="S::kristin.chen@blend360.com::4e8102cd-de8b-42bb-b548-c57abe66e4ea" providerId="AD" clId="Web-{FAA84351-3370-44E0-8589-5D4DAB0F0C9D}" dt="2021-10-19T13:28:40.866" v="243"/>
          <ac:graphicFrameMkLst>
            <pc:docMk/>
            <pc:sldMk cId="905123377" sldId="2139118264"/>
            <ac:graphicFrameMk id="1307" creationId="{9E48BF19-E1A5-4808-9B14-610A613D5489}"/>
          </ac:graphicFrameMkLst>
        </pc:graphicFrameChg>
        <pc:graphicFrameChg chg="add del mod modGraphic">
          <ac:chgData name="Kristin Chen" userId="S::kristin.chen@blend360.com::4e8102cd-de8b-42bb-b548-c57abe66e4ea" providerId="AD" clId="Web-{FAA84351-3370-44E0-8589-5D4DAB0F0C9D}" dt="2021-10-19T13:29:13.867" v="253"/>
          <ac:graphicFrameMkLst>
            <pc:docMk/>
            <pc:sldMk cId="905123377" sldId="2139118264"/>
            <ac:graphicFrameMk id="1313" creationId="{C6269D3E-6EE2-4C4E-8B6A-526D2A34B123}"/>
          </ac:graphicFrameMkLst>
        </pc:graphicFrameChg>
        <pc:graphicFrameChg chg="add del mod">
          <ac:chgData name="Kristin Chen" userId="S::kristin.chen@blend360.com::4e8102cd-de8b-42bb-b548-c57abe66e4ea" providerId="AD" clId="Web-{FAA84351-3370-44E0-8589-5D4DAB0F0C9D}" dt="2021-10-19T13:29:06.179" v="250"/>
          <ac:graphicFrameMkLst>
            <pc:docMk/>
            <pc:sldMk cId="905123377" sldId="2139118264"/>
            <ac:graphicFrameMk id="1319" creationId="{3D93010C-323B-4128-895C-7FD42703435F}"/>
          </ac:graphicFrameMkLst>
        </pc:graphicFrameChg>
        <pc:picChg chg="del">
          <ac:chgData name="Kristin Chen" userId="S::kristin.chen@blend360.com::4e8102cd-de8b-42bb-b548-c57abe66e4ea" providerId="AD" clId="Web-{FAA84351-3370-44E0-8589-5D4DAB0F0C9D}" dt="2021-10-19T13:25:45.285" v="140"/>
          <ac:picMkLst>
            <pc:docMk/>
            <pc:sldMk cId="905123377" sldId="2139118264"/>
            <ac:picMk id="1026" creationId="{B3621F42-1AD6-4D6C-8715-DC2FEA60B2F4}"/>
          </ac:picMkLst>
        </pc:picChg>
      </pc:sldChg>
      <pc:sldChg chg="modSp">
        <pc:chgData name="Kristin Chen" userId="S::kristin.chen@blend360.com::4e8102cd-de8b-42bb-b548-c57abe66e4ea" providerId="AD" clId="Web-{FAA84351-3370-44E0-8589-5D4DAB0F0C9D}" dt="2021-10-19T17:48:23.879" v="640" actId="20577"/>
        <pc:sldMkLst>
          <pc:docMk/>
          <pc:sldMk cId="1443146729" sldId="2139118268"/>
        </pc:sldMkLst>
        <pc:spChg chg="mod">
          <ac:chgData name="Kristin Chen" userId="S::kristin.chen@blend360.com::4e8102cd-de8b-42bb-b548-c57abe66e4ea" providerId="AD" clId="Web-{FAA84351-3370-44E0-8589-5D4DAB0F0C9D}" dt="2021-10-19T17:48:23.879" v="640" actId="20577"/>
          <ac:spMkLst>
            <pc:docMk/>
            <pc:sldMk cId="1443146729" sldId="2139118268"/>
            <ac:spMk id="3" creationId="{06A11423-5CD3-4368-948B-6170E98A28A9}"/>
          </ac:spMkLst>
        </pc:spChg>
      </pc:sldChg>
      <pc:sldChg chg="modSp">
        <pc:chgData name="Kristin Chen" userId="S::kristin.chen@blend360.com::4e8102cd-de8b-42bb-b548-c57abe66e4ea" providerId="AD" clId="Web-{FAA84351-3370-44E0-8589-5D4DAB0F0C9D}" dt="2021-10-19T13:51:20.817" v="499" actId="20577"/>
        <pc:sldMkLst>
          <pc:docMk/>
          <pc:sldMk cId="2892761678" sldId="2139118269"/>
        </pc:sldMkLst>
        <pc:spChg chg="mod">
          <ac:chgData name="Kristin Chen" userId="S::kristin.chen@blend360.com::4e8102cd-de8b-42bb-b548-c57abe66e4ea" providerId="AD" clId="Web-{FAA84351-3370-44E0-8589-5D4DAB0F0C9D}" dt="2021-10-19T13:51:20.817" v="499" actId="20577"/>
          <ac:spMkLst>
            <pc:docMk/>
            <pc:sldMk cId="2892761678" sldId="2139118269"/>
            <ac:spMk id="3" creationId="{7C292012-B126-4656-AF4F-AA2DD7DD790D}"/>
          </ac:spMkLst>
        </pc:spChg>
      </pc:sldChg>
      <pc:sldChg chg="delSp modSp">
        <pc:chgData name="Kristin Chen" userId="S::kristin.chen@blend360.com::4e8102cd-de8b-42bb-b548-c57abe66e4ea" providerId="AD" clId="Web-{FAA84351-3370-44E0-8589-5D4DAB0F0C9D}" dt="2021-10-19T13:39:28.052" v="381" actId="20577"/>
        <pc:sldMkLst>
          <pc:docMk/>
          <pc:sldMk cId="3688505825" sldId="2139118270"/>
        </pc:sldMkLst>
        <pc:spChg chg="del mod">
          <ac:chgData name="Kristin Chen" userId="S::kristin.chen@blend360.com::4e8102cd-de8b-42bb-b548-c57abe66e4ea" providerId="AD" clId="Web-{FAA84351-3370-44E0-8589-5D4DAB0F0C9D}" dt="2021-10-19T13:32:11.746" v="305"/>
          <ac:spMkLst>
            <pc:docMk/>
            <pc:sldMk cId="3688505825" sldId="2139118270"/>
            <ac:spMk id="4" creationId="{3905FC17-3939-4451-8C54-4788CA447EDC}"/>
          </ac:spMkLst>
        </pc:spChg>
        <pc:spChg chg="mod">
          <ac:chgData name="Kristin Chen" userId="S::kristin.chen@blend360.com::4e8102cd-de8b-42bb-b548-c57abe66e4ea" providerId="AD" clId="Web-{FAA84351-3370-44E0-8589-5D4DAB0F0C9D}" dt="2021-10-19T13:32:25.402" v="306" actId="20577"/>
          <ac:spMkLst>
            <pc:docMk/>
            <pc:sldMk cId="3688505825" sldId="2139118270"/>
            <ac:spMk id="13" creationId="{C860F493-2E60-4B3A-9689-FEF86F462A60}"/>
          </ac:spMkLst>
        </pc:spChg>
        <pc:spChg chg="mod">
          <ac:chgData name="Kristin Chen" userId="S::kristin.chen@blend360.com::4e8102cd-de8b-42bb-b548-c57abe66e4ea" providerId="AD" clId="Web-{FAA84351-3370-44E0-8589-5D4DAB0F0C9D}" dt="2021-10-19T13:38:38.551" v="380" actId="20577"/>
          <ac:spMkLst>
            <pc:docMk/>
            <pc:sldMk cId="3688505825" sldId="2139118270"/>
            <ac:spMk id="15" creationId="{FC331D14-BE4F-4023-AE5B-511B49C87AFE}"/>
          </ac:spMkLst>
        </pc:spChg>
        <pc:spChg chg="mod">
          <ac:chgData name="Kristin Chen" userId="S::kristin.chen@blend360.com::4e8102cd-de8b-42bb-b548-c57abe66e4ea" providerId="AD" clId="Web-{FAA84351-3370-44E0-8589-5D4DAB0F0C9D}" dt="2021-10-19T13:39:28.052" v="381" actId="20577"/>
          <ac:spMkLst>
            <pc:docMk/>
            <pc:sldMk cId="3688505825" sldId="2139118270"/>
            <ac:spMk id="16" creationId="{445027EB-EE2F-4A6D-94AE-B08917C5CBA4}"/>
          </ac:spMkLst>
        </pc:spChg>
        <pc:spChg chg="del mod">
          <ac:chgData name="Kristin Chen" userId="S::kristin.chen@blend360.com::4e8102cd-de8b-42bb-b548-c57abe66e4ea" providerId="AD" clId="Web-{FAA84351-3370-44E0-8589-5D4DAB0F0C9D}" dt="2021-10-19T13:32:10.293" v="304"/>
          <ac:spMkLst>
            <pc:docMk/>
            <pc:sldMk cId="3688505825" sldId="2139118270"/>
            <ac:spMk id="17" creationId="{75231399-8AA4-478C-9A38-8F173698B23D}"/>
          </ac:spMkLst>
        </pc:spChg>
        <pc:graphicFrameChg chg="del mod modGraphic">
          <ac:chgData name="Kristin Chen" userId="S::kristin.chen@blend360.com::4e8102cd-de8b-42bb-b548-c57abe66e4ea" providerId="AD" clId="Web-{FAA84351-3370-44E0-8589-5D4DAB0F0C9D}" dt="2021-10-19T13:27:51.147" v="234"/>
          <ac:graphicFrameMkLst>
            <pc:docMk/>
            <pc:sldMk cId="3688505825" sldId="2139118270"/>
            <ac:graphicFrameMk id="2" creationId="{FA69D05C-7260-49E3-B2F2-50C4A5A0D059}"/>
          </ac:graphicFrameMkLst>
        </pc:graphicFrameChg>
      </pc:sldChg>
      <pc:sldChg chg="add replId">
        <pc:chgData name="Kristin Chen" userId="S::kristin.chen@blend360.com::4e8102cd-de8b-42bb-b548-c57abe66e4ea" providerId="AD" clId="Web-{FAA84351-3370-44E0-8589-5D4DAB0F0C9D}" dt="2021-10-19T17:48:08.331" v="630"/>
        <pc:sldMkLst>
          <pc:docMk/>
          <pc:sldMk cId="2798297870" sldId="2139118271"/>
        </pc:sldMkLst>
      </pc:sldChg>
      <pc:sldChg chg="add replId">
        <pc:chgData name="Kristin Chen" userId="S::kristin.chen@blend360.com::4e8102cd-de8b-42bb-b548-c57abe66e4ea" providerId="AD" clId="Web-{FAA84351-3370-44E0-8589-5D4DAB0F0C9D}" dt="2021-10-19T17:48:08.488" v="631"/>
        <pc:sldMkLst>
          <pc:docMk/>
          <pc:sldMk cId="4269290182" sldId="2139118272"/>
        </pc:sldMkLst>
      </pc:sldChg>
    </pc:docChg>
  </pc:docChgLst>
  <pc:docChgLst>
    <pc:chgData name="Kristin Chen" userId="S::kristin.chen@blend360.com::4e8102cd-de8b-42bb-b548-c57abe66e4ea" providerId="AD" clId="Web-{C5513654-B24B-466A-8C4B-6D13F7AE3172}"/>
    <pc:docChg chg="addSld delSld modSld sldOrd">
      <pc:chgData name="Kristin Chen" userId="S::kristin.chen@blend360.com::4e8102cd-de8b-42bb-b548-c57abe66e4ea" providerId="AD" clId="Web-{C5513654-B24B-466A-8C4B-6D13F7AE3172}" dt="2021-10-15T14:42:12.015" v="264" actId="20577"/>
      <pc:docMkLst>
        <pc:docMk/>
      </pc:docMkLst>
      <pc:sldChg chg="modSp new del">
        <pc:chgData name="Kristin Chen" userId="S::kristin.chen@blend360.com::4e8102cd-de8b-42bb-b548-c57abe66e4ea" providerId="AD" clId="Web-{C5513654-B24B-466A-8C4B-6D13F7AE3172}" dt="2021-10-15T14:39:40.792" v="141"/>
        <pc:sldMkLst>
          <pc:docMk/>
          <pc:sldMk cId="2925001423" sldId="2139118259"/>
        </pc:sldMkLst>
        <pc:spChg chg="mod">
          <ac:chgData name="Kristin Chen" userId="S::kristin.chen@blend360.com::4e8102cd-de8b-42bb-b548-c57abe66e4ea" providerId="AD" clId="Web-{C5513654-B24B-466A-8C4B-6D13F7AE3172}" dt="2021-10-15T14:37:42.477" v="8" actId="20577"/>
          <ac:spMkLst>
            <pc:docMk/>
            <pc:sldMk cId="2925001423" sldId="2139118259"/>
            <ac:spMk id="2" creationId="{D5842065-D36A-4F1A-AC0E-9F29624B4BB8}"/>
          </ac:spMkLst>
        </pc:spChg>
        <pc:spChg chg="mod">
          <ac:chgData name="Kristin Chen" userId="S::kristin.chen@blend360.com::4e8102cd-de8b-42bb-b548-c57abe66e4ea" providerId="AD" clId="Web-{C5513654-B24B-466A-8C4B-6D13F7AE3172}" dt="2021-10-15T14:38:02.493" v="9" actId="20577"/>
          <ac:spMkLst>
            <pc:docMk/>
            <pc:sldMk cId="2925001423" sldId="2139118259"/>
            <ac:spMk id="3" creationId="{DD51AD78-6688-46B1-8BD9-9B939B7CB06E}"/>
          </ac:spMkLst>
        </pc:spChg>
      </pc:sldChg>
      <pc:sldChg chg="modSp add ord replId">
        <pc:chgData name="Kristin Chen" userId="S::kristin.chen@blend360.com::4e8102cd-de8b-42bb-b548-c57abe66e4ea" providerId="AD" clId="Web-{C5513654-B24B-466A-8C4B-6D13F7AE3172}" dt="2021-10-15T14:42:12.015" v="264" actId="20577"/>
        <pc:sldMkLst>
          <pc:docMk/>
          <pc:sldMk cId="2955875814" sldId="2139118260"/>
        </pc:sldMkLst>
        <pc:spChg chg="mod">
          <ac:chgData name="Kristin Chen" userId="S::kristin.chen@blend360.com::4e8102cd-de8b-42bb-b548-c57abe66e4ea" providerId="AD" clId="Web-{C5513654-B24B-466A-8C4B-6D13F7AE3172}" dt="2021-10-15T14:39:46.152" v="143" actId="20577"/>
          <ac:spMkLst>
            <pc:docMk/>
            <pc:sldMk cId="2955875814" sldId="2139118260"/>
            <ac:spMk id="7" creationId="{952FCF6A-3C83-43AD-9972-0106B1D4358E}"/>
          </ac:spMkLst>
        </pc:spChg>
        <pc:spChg chg="mod">
          <ac:chgData name="Kristin Chen" userId="S::kristin.chen@blend360.com::4e8102cd-de8b-42bb-b548-c57abe66e4ea" providerId="AD" clId="Web-{C5513654-B24B-466A-8C4B-6D13F7AE3172}" dt="2021-10-15T14:42:12.015" v="264" actId="20577"/>
          <ac:spMkLst>
            <pc:docMk/>
            <pc:sldMk cId="2955875814" sldId="2139118260"/>
            <ac:spMk id="13" creationId="{C860F493-2E60-4B3A-9689-FEF86F462A60}"/>
          </ac:spMkLst>
        </pc:spChg>
      </pc:sldChg>
    </pc:docChg>
  </pc:docChgLst>
  <pc:docChgLst>
    <pc:chgData name="Aimee Tang" userId="92bc778c-9869-4527-b0cf-ea4be857c4de" providerId="ADAL" clId="{BE173435-A25B-47C3-8273-00AF38AAAC35}"/>
    <pc:docChg chg="undo custSel addSld delSld modSld">
      <pc:chgData name="Aimee Tang" userId="92bc778c-9869-4527-b0cf-ea4be857c4de" providerId="ADAL" clId="{BE173435-A25B-47C3-8273-00AF38AAAC35}" dt="2021-10-20T12:43:58.839" v="705" actId="20577"/>
      <pc:docMkLst>
        <pc:docMk/>
      </pc:docMkLst>
      <pc:sldChg chg="addSp delSp modSp del mod">
        <pc:chgData name="Aimee Tang" userId="92bc778c-9869-4527-b0cf-ea4be857c4de" providerId="ADAL" clId="{BE173435-A25B-47C3-8273-00AF38AAAC35}" dt="2021-10-19T18:36:14.887" v="642" actId="2696"/>
        <pc:sldMkLst>
          <pc:docMk/>
          <pc:sldMk cId="12546922" sldId="271"/>
        </pc:sldMkLst>
        <pc:spChg chg="mod">
          <ac:chgData name="Aimee Tang" userId="92bc778c-9869-4527-b0cf-ea4be857c4de" providerId="ADAL" clId="{BE173435-A25B-47C3-8273-00AF38AAAC35}" dt="2021-10-08T13:24:03.309" v="518" actId="20577"/>
          <ac:spMkLst>
            <pc:docMk/>
            <pc:sldMk cId="12546922" sldId="271"/>
            <ac:spMk id="2" creationId="{0E98690A-B820-4C6E-BCE9-9699CEC0CF86}"/>
          </ac:spMkLst>
        </pc:spChg>
        <pc:spChg chg="del mod">
          <ac:chgData name="Aimee Tang" userId="92bc778c-9869-4527-b0cf-ea4be857c4de" providerId="ADAL" clId="{BE173435-A25B-47C3-8273-00AF38AAAC35}" dt="2021-10-08T13:09:36.688" v="288" actId="478"/>
          <ac:spMkLst>
            <pc:docMk/>
            <pc:sldMk cId="12546922" sldId="271"/>
            <ac:spMk id="3" creationId="{0861D61D-2E57-45BE-BD43-03EF9006A9D8}"/>
          </ac:spMkLst>
        </pc:spChg>
        <pc:spChg chg="add mod">
          <ac:chgData name="Aimee Tang" userId="92bc778c-9869-4527-b0cf-ea4be857c4de" providerId="ADAL" clId="{BE173435-A25B-47C3-8273-00AF38AAAC35}" dt="2021-10-15T17:46:26.739" v="592" actId="1076"/>
          <ac:spMkLst>
            <pc:docMk/>
            <pc:sldMk cId="12546922" sldId="271"/>
            <ac:spMk id="6" creationId="{5475B3CD-92ED-4ED4-BD63-D323F2461BFF}"/>
          </ac:spMkLst>
        </pc:spChg>
        <pc:spChg chg="add mod">
          <ac:chgData name="Aimee Tang" userId="92bc778c-9869-4527-b0cf-ea4be857c4de" providerId="ADAL" clId="{BE173435-A25B-47C3-8273-00AF38AAAC35}" dt="2021-10-15T17:46:26.739" v="592" actId="1076"/>
          <ac:spMkLst>
            <pc:docMk/>
            <pc:sldMk cId="12546922" sldId="271"/>
            <ac:spMk id="8" creationId="{8B72A4F2-CB90-47CE-BBA5-D7CF68075A47}"/>
          </ac:spMkLst>
        </pc:spChg>
        <pc:spChg chg="add mod">
          <ac:chgData name="Aimee Tang" userId="92bc778c-9869-4527-b0cf-ea4be857c4de" providerId="ADAL" clId="{BE173435-A25B-47C3-8273-00AF38AAAC35}" dt="2021-10-15T17:46:30.548" v="593" actId="1076"/>
          <ac:spMkLst>
            <pc:docMk/>
            <pc:sldMk cId="12546922" sldId="271"/>
            <ac:spMk id="13" creationId="{2BD181AE-A560-415D-8400-DE43C29D4B3E}"/>
          </ac:spMkLst>
        </pc:spChg>
        <pc:picChg chg="del">
          <ac:chgData name="Aimee Tang" userId="92bc778c-9869-4527-b0cf-ea4be857c4de" providerId="ADAL" clId="{BE173435-A25B-47C3-8273-00AF38AAAC35}" dt="2021-10-08T13:28:07.746" v="527" actId="478"/>
          <ac:picMkLst>
            <pc:docMk/>
            <pc:sldMk cId="12546922" sldId="271"/>
            <ac:picMk id="4" creationId="{2E99661F-B56F-4FC7-A5A8-519F5B08DB6E}"/>
          </ac:picMkLst>
        </pc:picChg>
        <pc:picChg chg="del">
          <ac:chgData name="Aimee Tang" userId="92bc778c-9869-4527-b0cf-ea4be857c4de" providerId="ADAL" clId="{BE173435-A25B-47C3-8273-00AF38AAAC35}" dt="2021-10-08T13:28:02.842" v="525" actId="478"/>
          <ac:picMkLst>
            <pc:docMk/>
            <pc:sldMk cId="12546922" sldId="271"/>
            <ac:picMk id="5" creationId="{23C9178B-BD6D-4F54-91F1-9F8646EB95C9}"/>
          </ac:picMkLst>
        </pc:picChg>
        <pc:picChg chg="del">
          <ac:chgData name="Aimee Tang" userId="92bc778c-9869-4527-b0cf-ea4be857c4de" providerId="ADAL" clId="{BE173435-A25B-47C3-8273-00AF38AAAC35}" dt="2021-10-08T13:28:05.069" v="526" actId="478"/>
          <ac:picMkLst>
            <pc:docMk/>
            <pc:sldMk cId="12546922" sldId="271"/>
            <ac:picMk id="7" creationId="{87323261-79C1-4175-93E5-7BE2A19E915C}"/>
          </ac:picMkLst>
        </pc:picChg>
        <pc:picChg chg="add del mod">
          <ac:chgData name="Aimee Tang" userId="92bc778c-9869-4527-b0cf-ea4be857c4de" providerId="ADAL" clId="{BE173435-A25B-47C3-8273-00AF38AAAC35}" dt="2021-10-08T13:33:40.164" v="548" actId="478"/>
          <ac:picMkLst>
            <pc:docMk/>
            <pc:sldMk cId="12546922" sldId="271"/>
            <ac:picMk id="9" creationId="{6F10D724-4A3B-6244-9760-60AC7F7C5D3E}"/>
          </ac:picMkLst>
        </pc:picChg>
        <pc:picChg chg="add mod">
          <ac:chgData name="Aimee Tang" userId="92bc778c-9869-4527-b0cf-ea4be857c4de" providerId="ADAL" clId="{BE173435-A25B-47C3-8273-00AF38AAAC35}" dt="2021-10-15T17:46:32.702" v="594" actId="1076"/>
          <ac:picMkLst>
            <pc:docMk/>
            <pc:sldMk cId="12546922" sldId="271"/>
            <ac:picMk id="9" creationId="{9694749D-F899-44FC-93EA-485AA1F6D3F2}"/>
          </ac:picMkLst>
        </pc:picChg>
        <pc:picChg chg="add del mod">
          <ac:chgData name="Aimee Tang" userId="92bc778c-9869-4527-b0cf-ea4be857c4de" providerId="ADAL" clId="{BE173435-A25B-47C3-8273-00AF38AAAC35}" dt="2021-10-15T17:45:36.682" v="583" actId="478"/>
          <ac:picMkLst>
            <pc:docMk/>
            <pc:sldMk cId="12546922" sldId="271"/>
            <ac:picMk id="10" creationId="{A85A56BD-959F-5347-A72D-C4CE98477739}"/>
          </ac:picMkLst>
        </pc:picChg>
        <pc:picChg chg="add del mod">
          <ac:chgData name="Aimee Tang" userId="92bc778c-9869-4527-b0cf-ea4be857c4de" providerId="ADAL" clId="{BE173435-A25B-47C3-8273-00AF38AAAC35}" dt="2021-10-15T17:45:30.266" v="581" actId="478"/>
          <ac:picMkLst>
            <pc:docMk/>
            <pc:sldMk cId="12546922" sldId="271"/>
            <ac:picMk id="11" creationId="{6B842F25-7BE1-3342-BF5F-6E8DC9209053}"/>
          </ac:picMkLst>
        </pc:picChg>
        <pc:picChg chg="add del mod">
          <ac:chgData name="Aimee Tang" userId="92bc778c-9869-4527-b0cf-ea4be857c4de" providerId="ADAL" clId="{BE173435-A25B-47C3-8273-00AF38AAAC35}" dt="2021-10-15T17:45:32.787" v="582" actId="478"/>
          <ac:picMkLst>
            <pc:docMk/>
            <pc:sldMk cId="12546922" sldId="271"/>
            <ac:picMk id="12" creationId="{29A14B07-A831-2949-9592-941F5BEDBE30}"/>
          </ac:picMkLst>
        </pc:picChg>
      </pc:sldChg>
      <pc:sldChg chg="addSp delSp modSp add mod">
        <pc:chgData name="Aimee Tang" userId="92bc778c-9869-4527-b0cf-ea4be857c4de" providerId="ADAL" clId="{BE173435-A25B-47C3-8273-00AF38AAAC35}" dt="2021-10-20T12:43:58.839" v="705" actId="20577"/>
        <pc:sldMkLst>
          <pc:docMk/>
          <pc:sldMk cId="198939840" sldId="2139118257"/>
        </pc:sldMkLst>
        <pc:spChg chg="mod">
          <ac:chgData name="Aimee Tang" userId="92bc778c-9869-4527-b0cf-ea4be857c4de" providerId="ADAL" clId="{BE173435-A25B-47C3-8273-00AF38AAAC35}" dt="2021-10-08T13:20:54.676" v="503" actId="20577"/>
          <ac:spMkLst>
            <pc:docMk/>
            <pc:sldMk cId="198939840" sldId="2139118257"/>
            <ac:spMk id="16" creationId="{00000000-0000-0000-0000-000000000000}"/>
          </ac:spMkLst>
        </pc:spChg>
        <pc:spChg chg="mod">
          <ac:chgData name="Aimee Tang" userId="92bc778c-9869-4527-b0cf-ea4be857c4de" providerId="ADAL" clId="{BE173435-A25B-47C3-8273-00AF38AAAC35}" dt="2021-10-01T19:20:26.242" v="1" actId="207"/>
          <ac:spMkLst>
            <pc:docMk/>
            <pc:sldMk cId="198939840" sldId="2139118257"/>
            <ac:spMk id="17" creationId="{00000000-0000-0000-0000-000000000000}"/>
          </ac:spMkLst>
        </pc:spChg>
        <pc:spChg chg="mod">
          <ac:chgData name="Aimee Tang" userId="92bc778c-9869-4527-b0cf-ea4be857c4de" providerId="ADAL" clId="{BE173435-A25B-47C3-8273-00AF38AAAC35}" dt="2021-10-01T19:20:26.242" v="1" actId="207"/>
          <ac:spMkLst>
            <pc:docMk/>
            <pc:sldMk cId="198939840" sldId="2139118257"/>
            <ac:spMk id="18" creationId="{00000000-0000-0000-0000-000000000000}"/>
          </ac:spMkLst>
        </pc:spChg>
        <pc:spChg chg="add del mod">
          <ac:chgData name="Aimee Tang" userId="92bc778c-9869-4527-b0cf-ea4be857c4de" providerId="ADAL" clId="{BE173435-A25B-47C3-8273-00AF38AAAC35}" dt="2021-10-08T13:23:02.087" v="514" actId="21"/>
          <ac:spMkLst>
            <pc:docMk/>
            <pc:sldMk cId="198939840" sldId="2139118257"/>
            <ac:spMk id="19" creationId="{B3320643-AE63-A440-B789-7CB87776BE73}"/>
          </ac:spMkLst>
        </pc:spChg>
        <pc:spChg chg="mod">
          <ac:chgData name="Aimee Tang" userId="92bc778c-9869-4527-b0cf-ea4be857c4de" providerId="ADAL" clId="{BE173435-A25B-47C3-8273-00AF38AAAC35}" dt="2021-10-20T12:43:58.839" v="705" actId="20577"/>
          <ac:spMkLst>
            <pc:docMk/>
            <pc:sldMk cId="198939840" sldId="2139118257"/>
            <ac:spMk id="20" creationId="{E905B179-D726-4CBF-9CD2-B3D813E73172}"/>
          </ac:spMkLst>
        </pc:spChg>
        <pc:spChg chg="mod">
          <ac:chgData name="Aimee Tang" userId="92bc778c-9869-4527-b0cf-ea4be857c4de" providerId="ADAL" clId="{BE173435-A25B-47C3-8273-00AF38AAAC35}" dt="2021-10-08T14:51:22.474" v="579" actId="20577"/>
          <ac:spMkLst>
            <pc:docMk/>
            <pc:sldMk cId="198939840" sldId="2139118257"/>
            <ac:spMk id="21" creationId="{00000000-0000-0000-0000-000000000000}"/>
          </ac:spMkLst>
        </pc:spChg>
        <pc:spChg chg="mod">
          <ac:chgData name="Aimee Tang" userId="92bc778c-9869-4527-b0cf-ea4be857c4de" providerId="ADAL" clId="{BE173435-A25B-47C3-8273-00AF38AAAC35}" dt="2021-10-08T13:51:39.611" v="578" actId="20577"/>
          <ac:spMkLst>
            <pc:docMk/>
            <pc:sldMk cId="198939840" sldId="2139118257"/>
            <ac:spMk id="22" creationId="{00000000-0000-0000-0000-000000000000}"/>
          </ac:spMkLst>
        </pc:spChg>
        <pc:spChg chg="del">
          <ac:chgData name="Aimee Tang" userId="92bc778c-9869-4527-b0cf-ea4be857c4de" providerId="ADAL" clId="{BE173435-A25B-47C3-8273-00AF38AAAC35}" dt="2021-10-01T19:25:56.650" v="3" actId="478"/>
          <ac:spMkLst>
            <pc:docMk/>
            <pc:sldMk cId="198939840" sldId="2139118257"/>
            <ac:spMk id="27" creationId="{53DDC4F5-9111-EC44-B365-197C0B5ED2F7}"/>
          </ac:spMkLst>
        </pc:spChg>
        <pc:spChg chg="del">
          <ac:chgData name="Aimee Tang" userId="92bc778c-9869-4527-b0cf-ea4be857c4de" providerId="ADAL" clId="{BE173435-A25B-47C3-8273-00AF38AAAC35}" dt="2021-10-01T19:25:56.650" v="3" actId="478"/>
          <ac:spMkLst>
            <pc:docMk/>
            <pc:sldMk cId="198939840" sldId="2139118257"/>
            <ac:spMk id="29" creationId="{ACDC3AE9-00F1-7549-A503-5C438C629874}"/>
          </ac:spMkLst>
        </pc:spChg>
        <pc:spChg chg="del">
          <ac:chgData name="Aimee Tang" userId="92bc778c-9869-4527-b0cf-ea4be857c4de" providerId="ADAL" clId="{BE173435-A25B-47C3-8273-00AF38AAAC35}" dt="2021-10-01T19:25:56.650" v="3" actId="478"/>
          <ac:spMkLst>
            <pc:docMk/>
            <pc:sldMk cId="198939840" sldId="2139118257"/>
            <ac:spMk id="31" creationId="{B05AE812-0F26-6042-9750-FD0F93BF0D54}"/>
          </ac:spMkLst>
        </pc:spChg>
        <pc:spChg chg="del">
          <ac:chgData name="Aimee Tang" userId="92bc778c-9869-4527-b0cf-ea4be857c4de" providerId="ADAL" clId="{BE173435-A25B-47C3-8273-00AF38AAAC35}" dt="2021-10-01T19:25:56.650" v="3" actId="478"/>
          <ac:spMkLst>
            <pc:docMk/>
            <pc:sldMk cId="198939840" sldId="2139118257"/>
            <ac:spMk id="33" creationId="{699E11B9-A887-E548-8B94-907AF3906BF5}"/>
          </ac:spMkLst>
        </pc:spChg>
        <pc:spChg chg="del">
          <ac:chgData name="Aimee Tang" userId="92bc778c-9869-4527-b0cf-ea4be857c4de" providerId="ADAL" clId="{BE173435-A25B-47C3-8273-00AF38AAAC35}" dt="2021-10-01T19:26:02.476" v="4" actId="478"/>
          <ac:spMkLst>
            <pc:docMk/>
            <pc:sldMk cId="198939840" sldId="2139118257"/>
            <ac:spMk id="35" creationId="{51FD33DB-3B70-6741-B7DC-2FFF66A51213}"/>
          </ac:spMkLst>
        </pc:spChg>
        <pc:spChg chg="del">
          <ac:chgData name="Aimee Tang" userId="92bc778c-9869-4527-b0cf-ea4be857c4de" providerId="ADAL" clId="{BE173435-A25B-47C3-8273-00AF38AAAC35}" dt="2021-10-01T19:25:56.650" v="3" actId="478"/>
          <ac:spMkLst>
            <pc:docMk/>
            <pc:sldMk cId="198939840" sldId="2139118257"/>
            <ac:spMk id="36" creationId="{E93BA992-48D1-1247-94DB-104A5D064FB8}"/>
          </ac:spMkLst>
        </pc:spChg>
        <pc:spChg chg="del">
          <ac:chgData name="Aimee Tang" userId="92bc778c-9869-4527-b0cf-ea4be857c4de" providerId="ADAL" clId="{BE173435-A25B-47C3-8273-00AF38AAAC35}" dt="2021-10-01T19:26:05.387" v="5" actId="478"/>
          <ac:spMkLst>
            <pc:docMk/>
            <pc:sldMk cId="198939840" sldId="2139118257"/>
            <ac:spMk id="37" creationId="{80D3EDFF-9942-C445-903C-D61E7292D0D2}"/>
          </ac:spMkLst>
        </pc:spChg>
        <pc:grpChg chg="mod">
          <ac:chgData name="Aimee Tang" userId="92bc778c-9869-4527-b0cf-ea4be857c4de" providerId="ADAL" clId="{BE173435-A25B-47C3-8273-00AF38AAAC35}" dt="2021-10-01T19:20:26.242" v="1" actId="207"/>
          <ac:grpSpMkLst>
            <pc:docMk/>
            <pc:sldMk cId="198939840" sldId="2139118257"/>
            <ac:grpSpMk id="2" creationId="{9CBD5158-58D6-4D77-A177-74A6A6E7876C}"/>
          </ac:grpSpMkLst>
        </pc:grpChg>
        <pc:picChg chg="add mod ord">
          <ac:chgData name="Aimee Tang" userId="92bc778c-9869-4527-b0cf-ea4be857c4de" providerId="ADAL" clId="{BE173435-A25B-47C3-8273-00AF38AAAC35}" dt="2021-10-08T13:12:34.560" v="296" actId="1076"/>
          <ac:picMkLst>
            <pc:docMk/>
            <pc:sldMk cId="198939840" sldId="2139118257"/>
            <ac:picMk id="4" creationId="{FCB56FBB-15D4-4DAD-9C08-A99A26DE1E76}"/>
          </ac:picMkLst>
        </pc:picChg>
        <pc:picChg chg="add mod ord">
          <ac:chgData name="Aimee Tang" userId="92bc778c-9869-4527-b0cf-ea4be857c4de" providerId="ADAL" clId="{BE173435-A25B-47C3-8273-00AF38AAAC35}" dt="2021-10-08T13:22:46.356" v="512" actId="1076"/>
          <ac:picMkLst>
            <pc:docMk/>
            <pc:sldMk cId="198939840" sldId="2139118257"/>
            <ac:picMk id="27" creationId="{2611E3C2-0EBD-A64B-9FF9-684202485EC9}"/>
          </ac:picMkLst>
        </pc:picChg>
        <pc:cxnChg chg="del">
          <ac:chgData name="Aimee Tang" userId="92bc778c-9869-4527-b0cf-ea4be857c4de" providerId="ADAL" clId="{BE173435-A25B-47C3-8273-00AF38AAAC35}" dt="2021-10-01T19:25:56.650" v="3" actId="478"/>
          <ac:cxnSpMkLst>
            <pc:docMk/>
            <pc:sldMk cId="198939840" sldId="2139118257"/>
            <ac:cxnSpMk id="28" creationId="{87741A00-6B1A-7D40-A43B-44817482BB78}"/>
          </ac:cxnSpMkLst>
        </pc:cxnChg>
        <pc:cxnChg chg="del">
          <ac:chgData name="Aimee Tang" userId="92bc778c-9869-4527-b0cf-ea4be857c4de" providerId="ADAL" clId="{BE173435-A25B-47C3-8273-00AF38AAAC35}" dt="2021-10-01T19:25:56.650" v="3" actId="478"/>
          <ac:cxnSpMkLst>
            <pc:docMk/>
            <pc:sldMk cId="198939840" sldId="2139118257"/>
            <ac:cxnSpMk id="30" creationId="{5358F487-4E62-3F44-AD3E-C4BAAA9D9B51}"/>
          </ac:cxnSpMkLst>
        </pc:cxnChg>
        <pc:cxnChg chg="del">
          <ac:chgData name="Aimee Tang" userId="92bc778c-9869-4527-b0cf-ea4be857c4de" providerId="ADAL" clId="{BE173435-A25B-47C3-8273-00AF38AAAC35}" dt="2021-10-01T19:25:56.650" v="3" actId="478"/>
          <ac:cxnSpMkLst>
            <pc:docMk/>
            <pc:sldMk cId="198939840" sldId="2139118257"/>
            <ac:cxnSpMk id="32" creationId="{B5C6CC73-2913-6045-BB49-4A7B72332214}"/>
          </ac:cxnSpMkLst>
        </pc:cxnChg>
        <pc:cxnChg chg="del">
          <ac:chgData name="Aimee Tang" userId="92bc778c-9869-4527-b0cf-ea4be857c4de" providerId="ADAL" clId="{BE173435-A25B-47C3-8273-00AF38AAAC35}" dt="2021-10-01T19:26:08.586" v="6" actId="478"/>
          <ac:cxnSpMkLst>
            <pc:docMk/>
            <pc:sldMk cId="198939840" sldId="2139118257"/>
            <ac:cxnSpMk id="34" creationId="{CA3D3E38-57C5-AD4E-9E02-E835875954F2}"/>
          </ac:cxnSpMkLst>
        </pc:cxnChg>
        <pc:cxnChg chg="del">
          <ac:chgData name="Aimee Tang" userId="92bc778c-9869-4527-b0cf-ea4be857c4de" providerId="ADAL" clId="{BE173435-A25B-47C3-8273-00AF38AAAC35}" dt="2021-10-01T19:25:56.650" v="3" actId="478"/>
          <ac:cxnSpMkLst>
            <pc:docMk/>
            <pc:sldMk cId="198939840" sldId="2139118257"/>
            <ac:cxnSpMk id="38" creationId="{2E3ACBF3-BFE1-D64A-8184-30E143678707}"/>
          </ac:cxnSpMkLst>
        </pc:cxnChg>
        <pc:cxnChg chg="del">
          <ac:chgData name="Aimee Tang" userId="92bc778c-9869-4527-b0cf-ea4be857c4de" providerId="ADAL" clId="{BE173435-A25B-47C3-8273-00AF38AAAC35}" dt="2021-10-01T19:25:56.650" v="3" actId="478"/>
          <ac:cxnSpMkLst>
            <pc:docMk/>
            <pc:sldMk cId="198939840" sldId="2139118257"/>
            <ac:cxnSpMk id="39" creationId="{8D139E8F-16FE-844E-AB6F-4A3DEA0FA4C9}"/>
          </ac:cxnSpMkLst>
        </pc:cxnChg>
      </pc:sldChg>
      <pc:sldChg chg="addSp delSp modSp add del mod">
        <pc:chgData name="Aimee Tang" userId="92bc778c-9869-4527-b0cf-ea4be857c4de" providerId="ADAL" clId="{BE173435-A25B-47C3-8273-00AF38AAAC35}" dt="2021-10-15T17:46:15.517" v="591" actId="2696"/>
        <pc:sldMkLst>
          <pc:docMk/>
          <pc:sldMk cId="1929057501" sldId="2139118258"/>
        </pc:sldMkLst>
        <pc:spChg chg="add del mod">
          <ac:chgData name="Aimee Tang" userId="92bc778c-9869-4527-b0cf-ea4be857c4de" providerId="ADAL" clId="{BE173435-A25B-47C3-8273-00AF38AAAC35}" dt="2021-10-15T17:46:04.487" v="588" actId="21"/>
          <ac:spMkLst>
            <pc:docMk/>
            <pc:sldMk cId="1929057501" sldId="2139118258"/>
            <ac:spMk id="3" creationId="{7BC5994F-D787-4187-9999-E103B370A24D}"/>
          </ac:spMkLst>
        </pc:spChg>
        <pc:spChg chg="del">
          <ac:chgData name="Aimee Tang" userId="92bc778c-9869-4527-b0cf-ea4be857c4de" providerId="ADAL" clId="{BE173435-A25B-47C3-8273-00AF38AAAC35}" dt="2021-10-08T13:33:30.435" v="545" actId="478"/>
          <ac:spMkLst>
            <pc:docMk/>
            <pc:sldMk cId="1929057501" sldId="2139118258"/>
            <ac:spMk id="6" creationId="{5475B3CD-92ED-4ED4-BD63-D323F2461BFF}"/>
          </ac:spMkLst>
        </pc:spChg>
        <pc:spChg chg="del">
          <ac:chgData name="Aimee Tang" userId="92bc778c-9869-4527-b0cf-ea4be857c4de" providerId="ADAL" clId="{BE173435-A25B-47C3-8273-00AF38AAAC35}" dt="2021-10-08T13:33:33.014" v="546" actId="478"/>
          <ac:spMkLst>
            <pc:docMk/>
            <pc:sldMk cId="1929057501" sldId="2139118258"/>
            <ac:spMk id="8" creationId="{8B72A4F2-CB90-47CE-BBA5-D7CF68075A47}"/>
          </ac:spMkLst>
        </pc:spChg>
        <pc:picChg chg="add mod">
          <ac:chgData name="Aimee Tang" userId="92bc778c-9869-4527-b0cf-ea4be857c4de" providerId="ADAL" clId="{BE173435-A25B-47C3-8273-00AF38AAAC35}" dt="2021-10-15T17:45:44.184" v="584" actId="1076"/>
          <ac:picMkLst>
            <pc:docMk/>
            <pc:sldMk cId="1929057501" sldId="2139118258"/>
            <ac:picMk id="7" creationId="{AF5FFE9A-32B0-8443-A595-876F6306852D}"/>
          </ac:picMkLst>
        </pc:picChg>
        <pc:picChg chg="del mod">
          <ac:chgData name="Aimee Tang" userId="92bc778c-9869-4527-b0cf-ea4be857c4de" providerId="ADAL" clId="{BE173435-A25B-47C3-8273-00AF38AAAC35}" dt="2021-10-08T13:36:20.701" v="561" actId="478"/>
          <ac:picMkLst>
            <pc:docMk/>
            <pc:sldMk cId="1929057501" sldId="2139118258"/>
            <ac:picMk id="9" creationId="{6F10D724-4A3B-6244-9760-60AC7F7C5D3E}"/>
          </ac:picMkLst>
        </pc:picChg>
        <pc:picChg chg="del">
          <ac:chgData name="Aimee Tang" userId="92bc778c-9869-4527-b0cf-ea4be857c4de" providerId="ADAL" clId="{BE173435-A25B-47C3-8273-00AF38AAAC35}" dt="2021-10-08T13:33:36.489" v="547" actId="478"/>
          <ac:picMkLst>
            <pc:docMk/>
            <pc:sldMk cId="1929057501" sldId="2139118258"/>
            <ac:picMk id="10" creationId="{A85A56BD-959F-5347-A72D-C4CE98477739}"/>
          </ac:picMkLst>
        </pc:picChg>
        <pc:picChg chg="add mod">
          <ac:chgData name="Aimee Tang" userId="92bc778c-9869-4527-b0cf-ea4be857c4de" providerId="ADAL" clId="{BE173435-A25B-47C3-8273-00AF38AAAC35}" dt="2021-10-08T13:36:29.238" v="564" actId="1076"/>
          <ac:picMkLst>
            <pc:docMk/>
            <pc:sldMk cId="1929057501" sldId="2139118258"/>
            <ac:picMk id="11" creationId="{2B54A5C3-DCA4-6943-9B29-335CE9F24050}"/>
          </ac:picMkLst>
        </pc:picChg>
        <pc:picChg chg="add del mod">
          <ac:chgData name="Aimee Tang" userId="92bc778c-9869-4527-b0cf-ea4be857c4de" providerId="ADAL" clId="{BE173435-A25B-47C3-8273-00AF38AAAC35}" dt="2021-10-15T17:45:53.053" v="585" actId="21"/>
          <ac:picMkLst>
            <pc:docMk/>
            <pc:sldMk cId="1929057501" sldId="2139118258"/>
            <ac:picMk id="12" creationId="{57343722-3C5F-9249-94AE-3C8E743E16FE}"/>
          </ac:picMkLst>
        </pc:picChg>
      </pc:sldChg>
    </pc:docChg>
  </pc:docChgLst>
  <pc:docChgLst>
    <pc:chgData name="Kristin Chen" userId="S::kristin.chen@blend360.com::4e8102cd-de8b-42bb-b548-c57abe66e4ea" providerId="AD" clId="Web-{4340EBBC-3F34-4A22-A7C9-521C4604EEC9}"/>
    <pc:docChg chg="modSld">
      <pc:chgData name="Kristin Chen" userId="S::kristin.chen@blend360.com::4e8102cd-de8b-42bb-b548-c57abe66e4ea" providerId="AD" clId="Web-{4340EBBC-3F34-4A22-A7C9-521C4604EEC9}" dt="2021-10-20T04:37:13.503" v="12" actId="1076"/>
      <pc:docMkLst>
        <pc:docMk/>
      </pc:docMkLst>
      <pc:sldChg chg="modSp">
        <pc:chgData name="Kristin Chen" userId="S::kristin.chen@blend360.com::4e8102cd-de8b-42bb-b548-c57abe66e4ea" providerId="AD" clId="Web-{4340EBBC-3F34-4A22-A7C9-521C4604EEC9}" dt="2021-10-20T04:32:24.621" v="1" actId="20577"/>
        <pc:sldMkLst>
          <pc:docMk/>
          <pc:sldMk cId="198939840" sldId="2139118257"/>
        </pc:sldMkLst>
        <pc:spChg chg="mod">
          <ac:chgData name="Kristin Chen" userId="S::kristin.chen@blend360.com::4e8102cd-de8b-42bb-b548-c57abe66e4ea" providerId="AD" clId="Web-{4340EBBC-3F34-4A22-A7C9-521C4604EEC9}" dt="2021-10-20T04:32:24.621" v="1" actId="20577"/>
          <ac:spMkLst>
            <pc:docMk/>
            <pc:sldMk cId="198939840" sldId="2139118257"/>
            <ac:spMk id="20" creationId="{E905B179-D726-4CBF-9CD2-B3D813E73172}"/>
          </ac:spMkLst>
        </pc:spChg>
      </pc:sldChg>
      <pc:sldChg chg="modSp">
        <pc:chgData name="Kristin Chen" userId="S::kristin.chen@blend360.com::4e8102cd-de8b-42bb-b548-c57abe66e4ea" providerId="AD" clId="Web-{4340EBBC-3F34-4A22-A7C9-521C4604EEC9}" dt="2021-10-20T04:37:13.503" v="12" actId="1076"/>
        <pc:sldMkLst>
          <pc:docMk/>
          <pc:sldMk cId="905123377" sldId="2139118264"/>
        </pc:sldMkLst>
        <pc:spChg chg="mod">
          <ac:chgData name="Kristin Chen" userId="S::kristin.chen@blend360.com::4e8102cd-de8b-42bb-b548-c57abe66e4ea" providerId="AD" clId="Web-{4340EBBC-3F34-4A22-A7C9-521C4604EEC9}" dt="2021-10-20T04:37:09.112" v="11" actId="1076"/>
          <ac:spMkLst>
            <pc:docMk/>
            <pc:sldMk cId="905123377" sldId="2139118264"/>
            <ac:spMk id="1300" creationId="{823A0CF7-2A07-4303-AB35-D79494A3DF8F}"/>
          </ac:spMkLst>
        </pc:spChg>
        <pc:spChg chg="mod">
          <ac:chgData name="Kristin Chen" userId="S::kristin.chen@blend360.com::4e8102cd-de8b-42bb-b548-c57abe66e4ea" providerId="AD" clId="Web-{4340EBBC-3F34-4A22-A7C9-521C4604EEC9}" dt="2021-10-20T04:37:13.503" v="12" actId="1076"/>
          <ac:spMkLst>
            <pc:docMk/>
            <pc:sldMk cId="905123377" sldId="2139118264"/>
            <ac:spMk id="1301" creationId="{56EC2E24-9191-4CDF-8C2C-95FD72F5EA9C}"/>
          </ac:spMkLst>
        </pc:spChg>
      </pc:sldChg>
      <pc:sldChg chg="modSp">
        <pc:chgData name="Kristin Chen" userId="S::kristin.chen@blend360.com::4e8102cd-de8b-42bb-b548-c57abe66e4ea" providerId="AD" clId="Web-{4340EBBC-3F34-4A22-A7C9-521C4604EEC9}" dt="2021-10-20T04:36:13.533" v="10" actId="20577"/>
        <pc:sldMkLst>
          <pc:docMk/>
          <pc:sldMk cId="3688505825" sldId="2139118270"/>
        </pc:sldMkLst>
        <pc:spChg chg="mod">
          <ac:chgData name="Kristin Chen" userId="S::kristin.chen@blend360.com::4e8102cd-de8b-42bb-b548-c57abe66e4ea" providerId="AD" clId="Web-{4340EBBC-3F34-4A22-A7C9-521C4604EEC9}" dt="2021-10-20T04:36:13.533" v="10" actId="20577"/>
          <ac:spMkLst>
            <pc:docMk/>
            <pc:sldMk cId="3688505825" sldId="2139118270"/>
            <ac:spMk id="16" creationId="{445027EB-EE2F-4A6D-94AE-B08917C5CBA4}"/>
          </ac:spMkLst>
        </pc:spChg>
      </pc:sldChg>
    </pc:docChg>
  </pc:docChgLst>
  <pc:docChgLst>
    <pc:chgData name="Wenxi Li" userId="S::wenxi.li@blend360.com::8079a62a-70e2-47ce-a135-438e32479432" providerId="AD" clId="Web-{5C98527A-52DC-4F23-9FDA-4A9C93654FD2}"/>
    <pc:docChg chg="addSld modSld">
      <pc:chgData name="Wenxi Li" userId="S::wenxi.li@blend360.com::8079a62a-70e2-47ce-a135-438e32479432" providerId="AD" clId="Web-{5C98527A-52DC-4F23-9FDA-4A9C93654FD2}" dt="2021-10-15T15:37:52.980" v="13" actId="1076"/>
      <pc:docMkLst>
        <pc:docMk/>
      </pc:docMkLst>
      <pc:sldChg chg="addSp delSp modSp">
        <pc:chgData name="Wenxi Li" userId="S::wenxi.li@blend360.com::8079a62a-70e2-47ce-a135-438e32479432" providerId="AD" clId="Web-{5C98527A-52DC-4F23-9FDA-4A9C93654FD2}" dt="2021-10-15T15:37:11.697" v="3" actId="1076"/>
        <pc:sldMkLst>
          <pc:docMk/>
          <pc:sldMk cId="2385268437" sldId="2139118265"/>
        </pc:sldMkLst>
        <pc:spChg chg="del">
          <ac:chgData name="Wenxi Li" userId="S::wenxi.li@blend360.com::8079a62a-70e2-47ce-a135-438e32479432" providerId="AD" clId="Web-{5C98527A-52DC-4F23-9FDA-4A9C93654FD2}" dt="2021-10-15T15:37:04.978" v="0"/>
          <ac:spMkLst>
            <pc:docMk/>
            <pc:sldMk cId="2385268437" sldId="2139118265"/>
            <ac:spMk id="3" creationId="{DAE4B96F-610A-49A5-B28B-6DE49639C2C8}"/>
          </ac:spMkLst>
        </pc:spChg>
        <pc:picChg chg="add mod ord">
          <ac:chgData name="Wenxi Li" userId="S::wenxi.li@blend360.com::8079a62a-70e2-47ce-a135-438e32479432" providerId="AD" clId="Web-{5C98527A-52DC-4F23-9FDA-4A9C93654FD2}" dt="2021-10-15T15:37:11.697" v="3" actId="1076"/>
          <ac:picMkLst>
            <pc:docMk/>
            <pc:sldMk cId="2385268437" sldId="2139118265"/>
            <ac:picMk id="4" creationId="{150CAB06-0F03-4E85-BDDD-7714F7804B16}"/>
          </ac:picMkLst>
        </pc:picChg>
      </pc:sldChg>
      <pc:sldChg chg="addSp delSp modSp new">
        <pc:chgData name="Wenxi Li" userId="S::wenxi.li@blend360.com::8079a62a-70e2-47ce-a135-438e32479432" providerId="AD" clId="Web-{5C98527A-52DC-4F23-9FDA-4A9C93654FD2}" dt="2021-10-15T15:37:52.980" v="13" actId="1076"/>
        <pc:sldMkLst>
          <pc:docMk/>
          <pc:sldMk cId="1273951945" sldId="2139118266"/>
        </pc:sldMkLst>
        <pc:spChg chg="del">
          <ac:chgData name="Wenxi Li" userId="S::wenxi.li@blend360.com::8079a62a-70e2-47ce-a135-438e32479432" providerId="AD" clId="Web-{5C98527A-52DC-4F23-9FDA-4A9C93654FD2}" dt="2021-10-15T15:37:39.901" v="6"/>
          <ac:spMkLst>
            <pc:docMk/>
            <pc:sldMk cId="1273951945" sldId="2139118266"/>
            <ac:spMk id="2" creationId="{9F41F920-D743-40BB-AD1D-8978777DC8DD}"/>
          </ac:spMkLst>
        </pc:spChg>
        <pc:spChg chg="del">
          <ac:chgData name="Wenxi Li" userId="S::wenxi.li@blend360.com::8079a62a-70e2-47ce-a135-438e32479432" providerId="AD" clId="Web-{5C98527A-52DC-4F23-9FDA-4A9C93654FD2}" dt="2021-10-15T15:37:38.182" v="5"/>
          <ac:spMkLst>
            <pc:docMk/>
            <pc:sldMk cId="1273951945" sldId="2139118266"/>
            <ac:spMk id="3" creationId="{75553DDA-595D-4C10-9C7F-BDDC737836AC}"/>
          </ac:spMkLst>
        </pc:spChg>
        <pc:picChg chg="add mod">
          <ac:chgData name="Wenxi Li" userId="S::wenxi.li@blend360.com::8079a62a-70e2-47ce-a135-438e32479432" providerId="AD" clId="Web-{5C98527A-52DC-4F23-9FDA-4A9C93654FD2}" dt="2021-10-15T15:37:52.980" v="13" actId="1076"/>
          <ac:picMkLst>
            <pc:docMk/>
            <pc:sldMk cId="1273951945" sldId="2139118266"/>
            <ac:picMk id="4" creationId="{9BF6B12B-C2AB-4B0F-80F5-01EE34ED2592}"/>
          </ac:picMkLst>
        </pc:picChg>
      </pc:sldChg>
    </pc:docChg>
  </pc:docChgLst>
  <pc:docChgLst>
    <pc:chgData name="Kristin Chen" userId="S::kristin.chen@blend360.com::4e8102cd-de8b-42bb-b548-c57abe66e4ea" providerId="AD" clId="Web-{6BFF115C-BFCF-471C-89A7-9895E92E5E8B}"/>
    <pc:docChg chg="addSld delSld modSld sldOrd">
      <pc:chgData name="Kristin Chen" userId="S::kristin.chen@blend360.com::4e8102cd-de8b-42bb-b548-c57abe66e4ea" providerId="AD" clId="Web-{6BFF115C-BFCF-471C-89A7-9895E92E5E8B}" dt="2021-09-15T02:33:27.700" v="954"/>
      <pc:docMkLst>
        <pc:docMk/>
      </pc:docMkLst>
      <pc:sldChg chg="modSp">
        <pc:chgData name="Kristin Chen" userId="S::kristin.chen@blend360.com::4e8102cd-de8b-42bb-b548-c57abe66e4ea" providerId="AD" clId="Web-{6BFF115C-BFCF-471C-89A7-9895E92E5E8B}" dt="2021-09-14T19:18:48.195" v="10" actId="20577"/>
        <pc:sldMkLst>
          <pc:docMk/>
          <pc:sldMk cId="3374205501" sldId="256"/>
        </pc:sldMkLst>
        <pc:spChg chg="mod">
          <ac:chgData name="Kristin Chen" userId="S::kristin.chen@blend360.com::4e8102cd-de8b-42bb-b548-c57abe66e4ea" providerId="AD" clId="Web-{6BFF115C-BFCF-471C-89A7-9895E92E5E8B}" dt="2021-09-14T19:18:48.195" v="10" actId="20577"/>
          <ac:spMkLst>
            <pc:docMk/>
            <pc:sldMk cId="3374205501" sldId="256"/>
            <ac:spMk id="2" creationId="{C2FC9CF5-CC88-45B4-9501-07B2D377D971}"/>
          </ac:spMkLst>
        </pc:spChg>
      </pc:sldChg>
      <pc:sldChg chg="del">
        <pc:chgData name="Kristin Chen" userId="S::kristin.chen@blend360.com::4e8102cd-de8b-42bb-b548-c57abe66e4ea" providerId="AD" clId="Web-{6BFF115C-BFCF-471C-89A7-9895E92E5E8B}" dt="2021-09-14T19:18:25.195" v="1"/>
        <pc:sldMkLst>
          <pc:docMk/>
          <pc:sldMk cId="1325050960" sldId="261"/>
        </pc:sldMkLst>
      </pc:sldChg>
      <pc:sldChg chg="addSp modSp new modNotes">
        <pc:chgData name="Kristin Chen" userId="S::kristin.chen@blend360.com::4e8102cd-de8b-42bb-b548-c57abe66e4ea" providerId="AD" clId="Web-{6BFF115C-BFCF-471C-89A7-9895E92E5E8B}" dt="2021-09-15T02:31:39.417" v="919" actId="14100"/>
        <pc:sldMkLst>
          <pc:docMk/>
          <pc:sldMk cId="3773503001" sldId="262"/>
        </pc:sldMkLst>
        <pc:spChg chg="mod">
          <ac:chgData name="Kristin Chen" userId="S::kristin.chen@blend360.com::4e8102cd-de8b-42bb-b548-c57abe66e4ea" providerId="AD" clId="Web-{6BFF115C-BFCF-471C-89A7-9895E92E5E8B}" dt="2021-09-15T02:31:28.573" v="915" actId="20577"/>
          <ac:spMkLst>
            <pc:docMk/>
            <pc:sldMk cId="3773503001" sldId="262"/>
            <ac:spMk id="2" creationId="{51C1D037-4843-4344-93CA-A1F48788C4C7}"/>
          </ac:spMkLst>
        </pc:spChg>
        <pc:spChg chg="mod">
          <ac:chgData name="Kristin Chen" userId="S::kristin.chen@blend360.com::4e8102cd-de8b-42bb-b548-c57abe66e4ea" providerId="AD" clId="Web-{6BFF115C-BFCF-471C-89A7-9895E92E5E8B}" dt="2021-09-15T02:31:35.823" v="917" actId="14100"/>
          <ac:spMkLst>
            <pc:docMk/>
            <pc:sldMk cId="3773503001" sldId="262"/>
            <ac:spMk id="3" creationId="{62AB07DE-FB89-4560-9E01-C8652EF0DC44}"/>
          </ac:spMkLst>
        </pc:spChg>
        <pc:picChg chg="add mod">
          <ac:chgData name="Kristin Chen" userId="S::kristin.chen@blend360.com::4e8102cd-de8b-42bb-b548-c57abe66e4ea" providerId="AD" clId="Web-{6BFF115C-BFCF-471C-89A7-9895E92E5E8B}" dt="2021-09-15T02:31:39.417" v="919" actId="14100"/>
          <ac:picMkLst>
            <pc:docMk/>
            <pc:sldMk cId="3773503001" sldId="262"/>
            <ac:picMk id="4" creationId="{D5B6095F-6509-4019-B10B-47E72E3BC44A}"/>
          </ac:picMkLst>
        </pc:picChg>
      </pc:sldChg>
      <pc:sldChg chg="modSp add replId">
        <pc:chgData name="Kristin Chen" userId="S::kristin.chen@blend360.com::4e8102cd-de8b-42bb-b548-c57abe66e4ea" providerId="AD" clId="Web-{6BFF115C-BFCF-471C-89A7-9895E92E5E8B}" dt="2021-09-15T02:29:59.868" v="906" actId="20577"/>
        <pc:sldMkLst>
          <pc:docMk/>
          <pc:sldMk cId="187979635" sldId="263"/>
        </pc:sldMkLst>
        <pc:spChg chg="mod">
          <ac:chgData name="Kristin Chen" userId="S::kristin.chen@blend360.com::4e8102cd-de8b-42bb-b548-c57abe66e4ea" providerId="AD" clId="Web-{6BFF115C-BFCF-471C-89A7-9895E92E5E8B}" dt="2021-09-15T02:29:59.868" v="906" actId="20577"/>
          <ac:spMkLst>
            <pc:docMk/>
            <pc:sldMk cId="187979635" sldId="263"/>
            <ac:spMk id="2" creationId="{C2FC9CF5-CC88-45B4-9501-07B2D377D971}"/>
          </ac:spMkLst>
        </pc:spChg>
        <pc:spChg chg="mod">
          <ac:chgData name="Kristin Chen" userId="S::kristin.chen@blend360.com::4e8102cd-de8b-42bb-b548-c57abe66e4ea" providerId="AD" clId="Web-{6BFF115C-BFCF-471C-89A7-9895E92E5E8B}" dt="2021-09-14T20:38:35.343" v="333" actId="20577"/>
          <ac:spMkLst>
            <pc:docMk/>
            <pc:sldMk cId="187979635" sldId="263"/>
            <ac:spMk id="3" creationId="{4BEB059B-336F-44F6-BEBC-26BFB6F0FC3A}"/>
          </ac:spMkLst>
        </pc:spChg>
      </pc:sldChg>
      <pc:sldChg chg="addSp delSp modSp new del">
        <pc:chgData name="Kristin Chen" userId="S::kristin.chen@blend360.com::4e8102cd-de8b-42bb-b548-c57abe66e4ea" providerId="AD" clId="Web-{6BFF115C-BFCF-471C-89A7-9895E92E5E8B}" dt="2021-09-15T02:33:27.700" v="954"/>
        <pc:sldMkLst>
          <pc:docMk/>
          <pc:sldMk cId="1591607450" sldId="264"/>
        </pc:sldMkLst>
        <pc:spChg chg="mod">
          <ac:chgData name="Kristin Chen" userId="S::kristin.chen@blend360.com::4e8102cd-de8b-42bb-b548-c57abe66e4ea" providerId="AD" clId="Web-{6BFF115C-BFCF-471C-89A7-9895E92E5E8B}" dt="2021-09-15T02:33:16.246" v="949" actId="20577"/>
          <ac:spMkLst>
            <pc:docMk/>
            <pc:sldMk cId="1591607450" sldId="264"/>
            <ac:spMk id="2" creationId="{EE098B85-FBE5-4902-B3ED-3015BA13A6E9}"/>
          </ac:spMkLst>
        </pc:spChg>
        <pc:spChg chg="mod">
          <ac:chgData name="Kristin Chen" userId="S::kristin.chen@blend360.com::4e8102cd-de8b-42bb-b548-c57abe66e4ea" providerId="AD" clId="Web-{6BFF115C-BFCF-471C-89A7-9895E92E5E8B}" dt="2021-09-15T02:32:38.340" v="927" actId="20577"/>
          <ac:spMkLst>
            <pc:docMk/>
            <pc:sldMk cId="1591607450" sldId="264"/>
            <ac:spMk id="3" creationId="{D313CA77-20E1-43B0-8CAA-54B7AC378396}"/>
          </ac:spMkLst>
        </pc:spChg>
        <pc:spChg chg="add del mod">
          <ac:chgData name="Kristin Chen" userId="S::kristin.chen@blend360.com::4e8102cd-de8b-42bb-b548-c57abe66e4ea" providerId="AD" clId="Web-{6BFF115C-BFCF-471C-89A7-9895E92E5E8B}" dt="2021-09-15T02:32:57.152" v="939"/>
          <ac:spMkLst>
            <pc:docMk/>
            <pc:sldMk cId="1591607450" sldId="264"/>
            <ac:spMk id="4" creationId="{D3794C95-B331-4042-B126-0BF8291232C8}"/>
          </ac:spMkLst>
        </pc:spChg>
      </pc:sldChg>
      <pc:sldChg chg="addSp delSp modSp new ord">
        <pc:chgData name="Kristin Chen" userId="S::kristin.chen@blend360.com::4e8102cd-de8b-42bb-b548-c57abe66e4ea" providerId="AD" clId="Web-{6BFF115C-BFCF-471C-89A7-9895E92E5E8B}" dt="2021-09-15T02:32:17.495" v="926"/>
        <pc:sldMkLst>
          <pc:docMk/>
          <pc:sldMk cId="1407394865" sldId="265"/>
        </pc:sldMkLst>
        <pc:spChg chg="mod">
          <ac:chgData name="Kristin Chen" userId="S::kristin.chen@blend360.com::4e8102cd-de8b-42bb-b548-c57abe66e4ea" providerId="AD" clId="Web-{6BFF115C-BFCF-471C-89A7-9895E92E5E8B}" dt="2021-09-14T21:11:01.276" v="617" actId="20577"/>
          <ac:spMkLst>
            <pc:docMk/>
            <pc:sldMk cId="1407394865" sldId="265"/>
            <ac:spMk id="2" creationId="{F5ACFF07-C0AB-4F3C-A1CB-3F8DCD62F738}"/>
          </ac:spMkLst>
        </pc:spChg>
        <pc:spChg chg="del">
          <ac:chgData name="Kristin Chen" userId="S::kristin.chen@blend360.com::4e8102cd-de8b-42bb-b548-c57abe66e4ea" providerId="AD" clId="Web-{6BFF115C-BFCF-471C-89A7-9895E92E5E8B}" dt="2021-09-14T20:39:03.781" v="335"/>
          <ac:spMkLst>
            <pc:docMk/>
            <pc:sldMk cId="1407394865" sldId="265"/>
            <ac:spMk id="3" creationId="{04BE7C72-8303-469D-8563-7623564F0B92}"/>
          </ac:spMkLst>
        </pc:spChg>
        <pc:picChg chg="add mod ord">
          <ac:chgData name="Kristin Chen" userId="S::kristin.chen@blend360.com::4e8102cd-de8b-42bb-b548-c57abe66e4ea" providerId="AD" clId="Web-{6BFF115C-BFCF-471C-89A7-9895E92E5E8B}" dt="2021-09-14T20:39:03.781" v="335"/>
          <ac:picMkLst>
            <pc:docMk/>
            <pc:sldMk cId="1407394865" sldId="265"/>
            <ac:picMk id="4" creationId="{68520309-7F03-4A8B-9D95-97C9E815CEBD}"/>
          </ac:picMkLst>
        </pc:picChg>
      </pc:sldChg>
      <pc:sldChg chg="modSp new modNotes">
        <pc:chgData name="Kristin Chen" userId="S::kristin.chen@blend360.com::4e8102cd-de8b-42bb-b548-c57abe66e4ea" providerId="AD" clId="Web-{6BFF115C-BFCF-471C-89A7-9895E92E5E8B}" dt="2021-09-15T02:30:25.884" v="909" actId="20577"/>
        <pc:sldMkLst>
          <pc:docMk/>
          <pc:sldMk cId="1347889130" sldId="266"/>
        </pc:sldMkLst>
        <pc:spChg chg="mod">
          <ac:chgData name="Kristin Chen" userId="S::kristin.chen@blend360.com::4e8102cd-de8b-42bb-b548-c57abe66e4ea" providerId="AD" clId="Web-{6BFF115C-BFCF-471C-89A7-9895E92E5E8B}" dt="2021-09-14T21:11:09.932" v="620" actId="20577"/>
          <ac:spMkLst>
            <pc:docMk/>
            <pc:sldMk cId="1347889130" sldId="266"/>
            <ac:spMk id="2" creationId="{2F5C6D30-20C4-46F1-AA64-DF3A331851BA}"/>
          </ac:spMkLst>
        </pc:spChg>
        <pc:spChg chg="mod">
          <ac:chgData name="Kristin Chen" userId="S::kristin.chen@blend360.com::4e8102cd-de8b-42bb-b548-c57abe66e4ea" providerId="AD" clId="Web-{6BFF115C-BFCF-471C-89A7-9895E92E5E8B}" dt="2021-09-15T02:30:25.884" v="909" actId="20577"/>
          <ac:spMkLst>
            <pc:docMk/>
            <pc:sldMk cId="1347889130" sldId="266"/>
            <ac:spMk id="3" creationId="{91FA8391-ABE1-4E70-9F02-99B2F63BD9E2}"/>
          </ac:spMkLst>
        </pc:spChg>
      </pc:sldChg>
      <pc:sldChg chg="modSp new modNotes">
        <pc:chgData name="Kristin Chen" userId="S::kristin.chen@blend360.com::4e8102cd-de8b-42bb-b548-c57abe66e4ea" providerId="AD" clId="Web-{6BFF115C-BFCF-471C-89A7-9895E92E5E8B}" dt="2021-09-15T02:27:48.319" v="879" actId="20577"/>
        <pc:sldMkLst>
          <pc:docMk/>
          <pc:sldMk cId="3777667402" sldId="267"/>
        </pc:sldMkLst>
        <pc:spChg chg="mod">
          <ac:chgData name="Kristin Chen" userId="S::kristin.chen@blend360.com::4e8102cd-de8b-42bb-b548-c57abe66e4ea" providerId="AD" clId="Web-{6BFF115C-BFCF-471C-89A7-9895E92E5E8B}" dt="2021-09-14T21:01:04.622" v="497" actId="20577"/>
          <ac:spMkLst>
            <pc:docMk/>
            <pc:sldMk cId="3777667402" sldId="267"/>
            <ac:spMk id="2" creationId="{EC8AFCA3-C4A6-4018-A102-DA8AF5986E3E}"/>
          </ac:spMkLst>
        </pc:spChg>
        <pc:spChg chg="mod">
          <ac:chgData name="Kristin Chen" userId="S::kristin.chen@blend360.com::4e8102cd-de8b-42bb-b548-c57abe66e4ea" providerId="AD" clId="Web-{6BFF115C-BFCF-471C-89A7-9895E92E5E8B}" dt="2021-09-15T02:27:48.319" v="879" actId="20577"/>
          <ac:spMkLst>
            <pc:docMk/>
            <pc:sldMk cId="3777667402" sldId="267"/>
            <ac:spMk id="3" creationId="{B67AF60E-A998-44BD-B082-AAD468DF692B}"/>
          </ac:spMkLst>
        </pc:spChg>
      </pc:sldChg>
      <pc:sldChg chg="modSp new">
        <pc:chgData name="Kristin Chen" userId="S::kristin.chen@blend360.com::4e8102cd-de8b-42bb-b548-c57abe66e4ea" providerId="AD" clId="Web-{6BFF115C-BFCF-471C-89A7-9895E92E5E8B}" dt="2021-09-15T02:32:44.699" v="934" actId="20577"/>
        <pc:sldMkLst>
          <pc:docMk/>
          <pc:sldMk cId="2903461698" sldId="268"/>
        </pc:sldMkLst>
        <pc:spChg chg="mod">
          <ac:chgData name="Kristin Chen" userId="S::kristin.chen@blend360.com::4e8102cd-de8b-42bb-b548-c57abe66e4ea" providerId="AD" clId="Web-{6BFF115C-BFCF-471C-89A7-9895E92E5E8B}" dt="2021-09-15T02:31:49.120" v="920" actId="20577"/>
          <ac:spMkLst>
            <pc:docMk/>
            <pc:sldMk cId="2903461698" sldId="268"/>
            <ac:spMk id="2" creationId="{5A953A87-7FED-45F6-A04F-A2813BC74DE6}"/>
          </ac:spMkLst>
        </pc:spChg>
        <pc:spChg chg="mod">
          <ac:chgData name="Kristin Chen" userId="S::kristin.chen@blend360.com::4e8102cd-de8b-42bb-b548-c57abe66e4ea" providerId="AD" clId="Web-{6BFF115C-BFCF-471C-89A7-9895E92E5E8B}" dt="2021-09-15T02:32:44.699" v="934" actId="20577"/>
          <ac:spMkLst>
            <pc:docMk/>
            <pc:sldMk cId="2903461698" sldId="268"/>
            <ac:spMk id="3" creationId="{E9A24A84-2197-47D3-BC9B-E6EE5B593CB0}"/>
          </ac:spMkLst>
        </pc:spChg>
      </pc:sldChg>
      <pc:sldChg chg="modSp new ord">
        <pc:chgData name="Kristin Chen" userId="S::kristin.chen@blend360.com::4e8102cd-de8b-42bb-b548-c57abe66e4ea" providerId="AD" clId="Web-{6BFF115C-BFCF-471C-89A7-9895E92E5E8B}" dt="2021-09-15T02:33:21.231" v="952"/>
        <pc:sldMkLst>
          <pc:docMk/>
          <pc:sldMk cId="1519019228" sldId="269"/>
        </pc:sldMkLst>
        <pc:spChg chg="mod">
          <ac:chgData name="Kristin Chen" userId="S::kristin.chen@blend360.com::4e8102cd-de8b-42bb-b548-c57abe66e4ea" providerId="AD" clId="Web-{6BFF115C-BFCF-471C-89A7-9895E92E5E8B}" dt="2021-09-15T02:33:19.090" v="951" actId="20577"/>
          <ac:spMkLst>
            <pc:docMk/>
            <pc:sldMk cId="1519019228" sldId="269"/>
            <ac:spMk id="2" creationId="{7AC49DBA-A88F-497B-A143-914ED1ECF34C}"/>
          </ac:spMkLst>
        </pc:spChg>
        <pc:spChg chg="mod">
          <ac:chgData name="Kristin Chen" userId="S::kristin.chen@blend360.com::4e8102cd-de8b-42bb-b548-c57abe66e4ea" providerId="AD" clId="Web-{6BFF115C-BFCF-471C-89A7-9895E92E5E8B}" dt="2021-09-15T02:33:10.028" v="947" actId="20577"/>
          <ac:spMkLst>
            <pc:docMk/>
            <pc:sldMk cId="1519019228" sldId="269"/>
            <ac:spMk id="3" creationId="{4313C395-3B6D-4178-99CC-F5558DDAC189}"/>
          </ac:spMkLst>
        </pc:spChg>
      </pc:sldChg>
      <pc:sldChg chg="modSp new del">
        <pc:chgData name="Kristin Chen" userId="S::kristin.chen@blend360.com::4e8102cd-de8b-42bb-b548-c57abe66e4ea" providerId="AD" clId="Web-{6BFF115C-BFCF-471C-89A7-9895E92E5E8B}" dt="2021-09-15T02:33:27.700" v="953"/>
        <pc:sldMkLst>
          <pc:docMk/>
          <pc:sldMk cId="3855869162" sldId="270"/>
        </pc:sldMkLst>
        <pc:spChg chg="mod">
          <ac:chgData name="Kristin Chen" userId="S::kristin.chen@blend360.com::4e8102cd-de8b-42bb-b548-c57abe66e4ea" providerId="AD" clId="Web-{6BFF115C-BFCF-471C-89A7-9895E92E5E8B}" dt="2021-09-15T02:33:04.356" v="941" actId="20577"/>
          <ac:spMkLst>
            <pc:docMk/>
            <pc:sldMk cId="3855869162" sldId="270"/>
            <ac:spMk id="3" creationId="{560EC41B-DD78-4725-B7CC-E294BCECCCE4}"/>
          </ac:spMkLst>
        </pc:spChg>
      </pc:sldChg>
    </pc:docChg>
  </pc:docChgLst>
  <pc:docChgLst>
    <pc:chgData name="Kristin Chen" userId="S::kristin.chen@blend360.com::4e8102cd-de8b-42bb-b548-c57abe66e4ea" providerId="AD" clId="Web-{01629F8D-B0B6-4EBE-AEC9-BF35574C4F82}"/>
    <pc:docChg chg="addSld modSld">
      <pc:chgData name="Kristin Chen" userId="S::kristin.chen@blend360.com::4e8102cd-de8b-42bb-b548-c57abe66e4ea" providerId="AD" clId="Web-{01629F8D-B0B6-4EBE-AEC9-BF35574C4F82}" dt="2021-10-15T15:22:21.146" v="19" actId="20577"/>
      <pc:docMkLst>
        <pc:docMk/>
      </pc:docMkLst>
      <pc:sldChg chg="modSp new">
        <pc:chgData name="Kristin Chen" userId="S::kristin.chen@blend360.com::4e8102cd-de8b-42bb-b548-c57abe66e4ea" providerId="AD" clId="Web-{01629F8D-B0B6-4EBE-AEC9-BF35574C4F82}" dt="2021-10-15T15:22:21.146" v="19" actId="20577"/>
        <pc:sldMkLst>
          <pc:docMk/>
          <pc:sldMk cId="2385268437" sldId="2139118265"/>
        </pc:sldMkLst>
        <pc:spChg chg="mod">
          <ac:chgData name="Kristin Chen" userId="S::kristin.chen@blend360.com::4e8102cd-de8b-42bb-b548-c57abe66e4ea" providerId="AD" clId="Web-{01629F8D-B0B6-4EBE-AEC9-BF35574C4F82}" dt="2021-10-15T15:22:21.146" v="19" actId="20577"/>
          <ac:spMkLst>
            <pc:docMk/>
            <pc:sldMk cId="2385268437" sldId="2139118265"/>
            <ac:spMk id="2" creationId="{0C735B01-FCE1-460A-90E3-030FFD347B38}"/>
          </ac:spMkLst>
        </pc:spChg>
      </pc:sldChg>
    </pc:docChg>
  </pc:docChgLst>
  <pc:docChgLst>
    <pc:chgData name="Aishwarya Bhangale" userId="S::aishwarya.bhangale@blend360.com::c36fc48d-8ac4-4be3-ac81-418619ed320e" providerId="AD" clId="Web-{349E5570-90D0-4504-8AFD-69B9218B1D9B}"/>
    <pc:docChg chg="addSld modSld">
      <pc:chgData name="Aishwarya Bhangale" userId="S::aishwarya.bhangale@blend360.com::c36fc48d-8ac4-4be3-ac81-418619ed320e" providerId="AD" clId="Web-{349E5570-90D0-4504-8AFD-69B9218B1D9B}" dt="2021-09-15T14:27:20.979" v="448" actId="20577"/>
      <pc:docMkLst>
        <pc:docMk/>
      </pc:docMkLst>
      <pc:sldChg chg="modSp">
        <pc:chgData name="Aishwarya Bhangale" userId="S::aishwarya.bhangale@blend360.com::c36fc48d-8ac4-4be3-ac81-418619ed320e" providerId="AD" clId="Web-{349E5570-90D0-4504-8AFD-69B9218B1D9B}" dt="2021-09-15T14:27:20.979" v="448" actId="20577"/>
        <pc:sldMkLst>
          <pc:docMk/>
          <pc:sldMk cId="1347889130" sldId="266"/>
        </pc:sldMkLst>
        <pc:spChg chg="mod">
          <ac:chgData name="Aishwarya Bhangale" userId="S::aishwarya.bhangale@blend360.com::c36fc48d-8ac4-4be3-ac81-418619ed320e" providerId="AD" clId="Web-{349E5570-90D0-4504-8AFD-69B9218B1D9B}" dt="2021-09-15T14:27:20.979" v="448" actId="20577"/>
          <ac:spMkLst>
            <pc:docMk/>
            <pc:sldMk cId="1347889130" sldId="266"/>
            <ac:spMk id="3" creationId="{91FA8391-ABE1-4E70-9F02-99B2F63BD9E2}"/>
          </ac:spMkLst>
        </pc:spChg>
      </pc:sldChg>
      <pc:sldChg chg="addSp delSp modSp">
        <pc:chgData name="Aishwarya Bhangale" userId="S::aishwarya.bhangale@blend360.com::c36fc48d-8ac4-4be3-ac81-418619ed320e" providerId="AD" clId="Web-{349E5570-90D0-4504-8AFD-69B9218B1D9B}" dt="2021-09-15T14:23:34.934" v="445" actId="1076"/>
        <pc:sldMkLst>
          <pc:docMk/>
          <pc:sldMk cId="1635685559" sldId="270"/>
        </pc:sldMkLst>
        <pc:spChg chg="mod">
          <ac:chgData name="Aishwarya Bhangale" userId="S::aishwarya.bhangale@blend360.com::c36fc48d-8ac4-4be3-ac81-418619ed320e" providerId="AD" clId="Web-{349E5570-90D0-4504-8AFD-69B9218B1D9B}" dt="2021-09-15T14:21:17.785" v="390" actId="20577"/>
          <ac:spMkLst>
            <pc:docMk/>
            <pc:sldMk cId="1635685559" sldId="270"/>
            <ac:spMk id="3" creationId="{A2E220BF-166C-4E21-8A94-67B849FA9BBC}"/>
          </ac:spMkLst>
        </pc:spChg>
        <pc:spChg chg="add">
          <ac:chgData name="Aishwarya Bhangale" userId="S::aishwarya.bhangale@blend360.com::c36fc48d-8ac4-4be3-ac81-418619ed320e" providerId="AD" clId="Web-{349E5570-90D0-4504-8AFD-69B9218B1D9B}" dt="2021-09-15T14:19:59.780" v="355"/>
          <ac:spMkLst>
            <pc:docMk/>
            <pc:sldMk cId="1635685559" sldId="270"/>
            <ac:spMk id="4" creationId="{E4095613-8FC9-4A0F-A81D-AB497C718DF4}"/>
          </ac:spMkLst>
        </pc:spChg>
        <pc:spChg chg="add del mod">
          <ac:chgData name="Aishwarya Bhangale" userId="S::aishwarya.bhangale@blend360.com::c36fc48d-8ac4-4be3-ac81-418619ed320e" providerId="AD" clId="Web-{349E5570-90D0-4504-8AFD-69B9218B1D9B}" dt="2021-09-15T14:20:23.110" v="368"/>
          <ac:spMkLst>
            <pc:docMk/>
            <pc:sldMk cId="1635685559" sldId="270"/>
            <ac:spMk id="5" creationId="{39EB26F6-BCFB-48AF-BE61-4649D93F92F0}"/>
          </ac:spMkLst>
        </pc:spChg>
        <pc:spChg chg="add mod">
          <ac:chgData name="Aishwarya Bhangale" userId="S::aishwarya.bhangale@blend360.com::c36fc48d-8ac4-4be3-ac81-418619ed320e" providerId="AD" clId="Web-{349E5570-90D0-4504-8AFD-69B9218B1D9B}" dt="2021-09-15T14:21:20.973" v="392"/>
          <ac:spMkLst>
            <pc:docMk/>
            <pc:sldMk cId="1635685559" sldId="270"/>
            <ac:spMk id="6" creationId="{A0FAE2C7-DB2B-4CD0-B82D-94BA5A31A2C2}"/>
          </ac:spMkLst>
        </pc:spChg>
        <pc:spChg chg="add mod">
          <ac:chgData name="Aishwarya Bhangale" userId="S::aishwarya.bhangale@blend360.com::c36fc48d-8ac4-4be3-ac81-418619ed320e" providerId="AD" clId="Web-{349E5570-90D0-4504-8AFD-69B9218B1D9B}" dt="2021-09-15T14:21:30.380" v="405" actId="20577"/>
          <ac:spMkLst>
            <pc:docMk/>
            <pc:sldMk cId="1635685559" sldId="270"/>
            <ac:spMk id="7" creationId="{6927AC8D-0714-4B78-9A71-BCAD0C2C3D42}"/>
          </ac:spMkLst>
        </pc:spChg>
        <pc:spChg chg="add mod">
          <ac:chgData name="Aishwarya Bhangale" userId="S::aishwarya.bhangale@blend360.com::c36fc48d-8ac4-4be3-ac81-418619ed320e" providerId="AD" clId="Web-{349E5570-90D0-4504-8AFD-69B9218B1D9B}" dt="2021-09-15T14:22:41.790" v="413" actId="1076"/>
          <ac:spMkLst>
            <pc:docMk/>
            <pc:sldMk cId="1635685559" sldId="270"/>
            <ac:spMk id="10" creationId="{EA9B59CA-5988-4262-8739-BA2856AB3251}"/>
          </ac:spMkLst>
        </pc:spChg>
        <pc:spChg chg="add mod">
          <ac:chgData name="Aishwarya Bhangale" userId="S::aishwarya.bhangale@blend360.com::c36fc48d-8ac4-4be3-ac81-418619ed320e" providerId="AD" clId="Web-{349E5570-90D0-4504-8AFD-69B9218B1D9B}" dt="2021-09-15T14:22:49.275" v="416" actId="1076"/>
          <ac:spMkLst>
            <pc:docMk/>
            <pc:sldMk cId="1635685559" sldId="270"/>
            <ac:spMk id="11" creationId="{E0B3A8E2-A077-4B2C-AC1C-8B903EC2389A}"/>
          </ac:spMkLst>
        </pc:spChg>
        <pc:spChg chg="add mod">
          <ac:chgData name="Aishwarya Bhangale" userId="S::aishwarya.bhangale@blend360.com::c36fc48d-8ac4-4be3-ac81-418619ed320e" providerId="AD" clId="Web-{349E5570-90D0-4504-8AFD-69B9218B1D9B}" dt="2021-09-15T14:22:57.729" v="419" actId="1076"/>
          <ac:spMkLst>
            <pc:docMk/>
            <pc:sldMk cId="1635685559" sldId="270"/>
            <ac:spMk id="12" creationId="{D6A8D900-DD36-4B09-B4BA-E367A0360737}"/>
          </ac:spMkLst>
        </pc:spChg>
        <pc:spChg chg="add mod">
          <ac:chgData name="Aishwarya Bhangale" userId="S::aishwarya.bhangale@blend360.com::c36fc48d-8ac4-4be3-ac81-418619ed320e" providerId="AD" clId="Web-{349E5570-90D0-4504-8AFD-69B9218B1D9B}" dt="2021-09-15T14:23:04.823" v="430" actId="1076"/>
          <ac:spMkLst>
            <pc:docMk/>
            <pc:sldMk cId="1635685559" sldId="270"/>
            <ac:spMk id="13" creationId="{D8B643EF-BC7C-443B-8BCB-6774CAC2F116}"/>
          </ac:spMkLst>
        </pc:spChg>
        <pc:spChg chg="add mod">
          <ac:chgData name="Aishwarya Bhangale" userId="S::aishwarya.bhangale@blend360.com::c36fc48d-8ac4-4be3-ac81-418619ed320e" providerId="AD" clId="Web-{349E5570-90D0-4504-8AFD-69B9218B1D9B}" dt="2021-09-15T14:23:09.651" v="433" actId="1076"/>
          <ac:spMkLst>
            <pc:docMk/>
            <pc:sldMk cId="1635685559" sldId="270"/>
            <ac:spMk id="14" creationId="{C5B27785-FA16-461C-81B1-694D647F6684}"/>
          </ac:spMkLst>
        </pc:spChg>
        <pc:spChg chg="add mod">
          <ac:chgData name="Aishwarya Bhangale" userId="S::aishwarya.bhangale@blend360.com::c36fc48d-8ac4-4be3-ac81-418619ed320e" providerId="AD" clId="Web-{349E5570-90D0-4504-8AFD-69B9218B1D9B}" dt="2021-09-15T14:23:14.995" v="438" actId="20577"/>
          <ac:spMkLst>
            <pc:docMk/>
            <pc:sldMk cId="1635685559" sldId="270"/>
            <ac:spMk id="15" creationId="{5BE101CA-2DD3-4305-893C-FC83E82EE6E9}"/>
          </ac:spMkLst>
        </pc:spChg>
        <pc:picChg chg="del">
          <ac:chgData name="Aishwarya Bhangale" userId="S::aishwarya.bhangale@blend360.com::c36fc48d-8ac4-4be3-ac81-418619ed320e" providerId="AD" clId="Web-{349E5570-90D0-4504-8AFD-69B9218B1D9B}" dt="2021-09-15T14:14:40.745" v="0"/>
          <ac:picMkLst>
            <pc:docMk/>
            <pc:sldMk cId="1635685559" sldId="270"/>
            <ac:picMk id="1026" creationId="{B3621F42-1AD6-4D6C-8715-DC2FEA60B2F4}"/>
          </ac:picMkLst>
        </pc:picChg>
        <pc:cxnChg chg="add mod">
          <ac:chgData name="Aishwarya Bhangale" userId="S::aishwarya.bhangale@blend360.com::c36fc48d-8ac4-4be3-ac81-418619ed320e" providerId="AD" clId="Web-{349E5570-90D0-4504-8AFD-69B9218B1D9B}" dt="2021-09-15T14:21:54.615" v="410" actId="1076"/>
          <ac:cxnSpMkLst>
            <pc:docMk/>
            <pc:sldMk cId="1635685559" sldId="270"/>
            <ac:cxnSpMk id="8" creationId="{90EB1EE6-5061-452E-A324-BF05B353DE00}"/>
          </ac:cxnSpMkLst>
        </pc:cxnChg>
        <pc:cxnChg chg="add mod">
          <ac:chgData name="Aishwarya Bhangale" userId="S::aishwarya.bhangale@blend360.com::c36fc48d-8ac4-4be3-ac81-418619ed320e" providerId="AD" clId="Web-{349E5570-90D0-4504-8AFD-69B9218B1D9B}" dt="2021-09-15T14:23:25.777" v="442" actId="1076"/>
          <ac:cxnSpMkLst>
            <pc:docMk/>
            <pc:sldMk cId="1635685559" sldId="270"/>
            <ac:cxnSpMk id="16" creationId="{CA1BAA3F-9252-4464-9AE7-1520DF9237A9}"/>
          </ac:cxnSpMkLst>
        </pc:cxnChg>
        <pc:cxnChg chg="add mod">
          <ac:chgData name="Aishwarya Bhangale" userId="S::aishwarya.bhangale@blend360.com::c36fc48d-8ac4-4be3-ac81-418619ed320e" providerId="AD" clId="Web-{349E5570-90D0-4504-8AFD-69B9218B1D9B}" dt="2021-09-15T14:23:34.934" v="445" actId="1076"/>
          <ac:cxnSpMkLst>
            <pc:docMk/>
            <pc:sldMk cId="1635685559" sldId="270"/>
            <ac:cxnSpMk id="17" creationId="{1558A422-CA57-4AB1-9E44-CA0D43294B50}"/>
          </ac:cxnSpMkLst>
        </pc:cxnChg>
      </pc:sldChg>
      <pc:sldChg chg="addSp delSp modSp new">
        <pc:chgData name="Aishwarya Bhangale" userId="S::aishwarya.bhangale@blend360.com::c36fc48d-8ac4-4be3-ac81-418619ed320e" providerId="AD" clId="Web-{349E5570-90D0-4504-8AFD-69B9218B1D9B}" dt="2021-09-15T14:19:32.560" v="345" actId="1076"/>
        <pc:sldMkLst>
          <pc:docMk/>
          <pc:sldMk cId="1587310837" sldId="272"/>
        </pc:sldMkLst>
        <pc:spChg chg="del">
          <ac:chgData name="Aishwarya Bhangale" userId="S::aishwarya.bhangale@blend360.com::c36fc48d-8ac4-4be3-ac81-418619ed320e" providerId="AD" clId="Web-{349E5570-90D0-4504-8AFD-69B9218B1D9B}" dt="2021-09-15T14:19:29.294" v="344"/>
          <ac:spMkLst>
            <pc:docMk/>
            <pc:sldMk cId="1587310837" sldId="272"/>
            <ac:spMk id="2" creationId="{BC39E35B-E1B0-4163-B009-9C2C1A33DF42}"/>
          </ac:spMkLst>
        </pc:spChg>
        <pc:spChg chg="del">
          <ac:chgData name="Aishwarya Bhangale" userId="S::aishwarya.bhangale@blend360.com::c36fc48d-8ac4-4be3-ac81-418619ed320e" providerId="AD" clId="Web-{349E5570-90D0-4504-8AFD-69B9218B1D9B}" dt="2021-09-15T14:18:55.776" v="336"/>
          <ac:spMkLst>
            <pc:docMk/>
            <pc:sldMk cId="1587310837" sldId="272"/>
            <ac:spMk id="3" creationId="{F31A7043-5830-4F6B-BE5A-98DAADEB6773}"/>
          </ac:spMkLst>
        </pc:spChg>
        <pc:spChg chg="add mod">
          <ac:chgData name="Aishwarya Bhangale" userId="S::aishwarya.bhangale@blend360.com::c36fc48d-8ac4-4be3-ac81-418619ed320e" providerId="AD" clId="Web-{349E5570-90D0-4504-8AFD-69B9218B1D9B}" dt="2021-09-15T14:19:32.560" v="345" actId="1076"/>
          <ac:spMkLst>
            <pc:docMk/>
            <pc:sldMk cId="1587310837" sldId="272"/>
            <ac:spMk id="6" creationId="{5738F5C7-89DC-4D65-90C9-D6D0C2C98193}"/>
          </ac:spMkLst>
        </pc:spChg>
        <pc:picChg chg="add mod">
          <ac:chgData name="Aishwarya Bhangale" userId="S::aishwarya.bhangale@blend360.com::c36fc48d-8ac4-4be3-ac81-418619ed320e" providerId="AD" clId="Web-{349E5570-90D0-4504-8AFD-69B9218B1D9B}" dt="2021-09-15T14:19:14.465" v="342" actId="1076"/>
          <ac:picMkLst>
            <pc:docMk/>
            <pc:sldMk cId="1587310837" sldId="272"/>
            <ac:picMk id="4" creationId="{49EBE5F6-723C-489B-93CF-A31D7D04F44C}"/>
          </ac:picMkLst>
        </pc:picChg>
      </pc:sldChg>
    </pc:docChg>
  </pc:docChgLst>
  <pc:docChgLst>
    <pc:chgData name="Kristin Chen" userId="S::kristin.chen@blend360.com::4e8102cd-de8b-42bb-b548-c57abe66e4ea" providerId="AD" clId="Web-{FFF5EC15-6A40-4C3D-9B92-24337114632A}"/>
    <pc:docChg chg="modSld">
      <pc:chgData name="Kristin Chen" userId="S::kristin.chen@blend360.com::4e8102cd-de8b-42bb-b548-c57abe66e4ea" providerId="AD" clId="Web-{FFF5EC15-6A40-4C3D-9B92-24337114632A}" dt="2021-10-18T22:02:56.650" v="6" actId="20577"/>
      <pc:docMkLst>
        <pc:docMk/>
      </pc:docMkLst>
      <pc:sldChg chg="addSp delSp modSp">
        <pc:chgData name="Kristin Chen" userId="S::kristin.chen@blend360.com::4e8102cd-de8b-42bb-b548-c57abe66e4ea" providerId="AD" clId="Web-{FFF5EC15-6A40-4C3D-9B92-24337114632A}" dt="2021-10-18T22:02:56.650" v="6" actId="20577"/>
        <pc:sldMkLst>
          <pc:docMk/>
          <pc:sldMk cId="905123377" sldId="2139118264"/>
        </pc:sldMkLst>
        <pc:spChg chg="del">
          <ac:chgData name="Kristin Chen" userId="S::kristin.chen@blend360.com::4e8102cd-de8b-42bb-b548-c57abe66e4ea" providerId="AD" clId="Web-{FFF5EC15-6A40-4C3D-9B92-24337114632A}" dt="2021-10-18T20:32:58.424" v="1"/>
          <ac:spMkLst>
            <pc:docMk/>
            <pc:sldMk cId="905123377" sldId="2139118264"/>
            <ac:spMk id="2" creationId="{06DD8BC0-727A-4F3B-8FCE-C644D5AAA2F8}"/>
          </ac:spMkLst>
        </pc:spChg>
        <pc:spChg chg="add mod">
          <ac:chgData name="Kristin Chen" userId="S::kristin.chen@blend360.com::4e8102cd-de8b-42bb-b548-c57abe66e4ea" providerId="AD" clId="Web-{FFF5EC15-6A40-4C3D-9B92-24337114632A}" dt="2021-10-18T20:32:58.424" v="1"/>
          <ac:spMkLst>
            <pc:docMk/>
            <pc:sldMk cId="905123377" sldId="2139118264"/>
            <ac:spMk id="7" creationId="{8B128B48-8E40-427D-A29D-6AA43B36790E}"/>
          </ac:spMkLst>
        </pc:spChg>
        <pc:spChg chg="add mod">
          <ac:chgData name="Kristin Chen" userId="S::kristin.chen@blend360.com::4e8102cd-de8b-42bb-b548-c57abe66e4ea" providerId="AD" clId="Web-{FFF5EC15-6A40-4C3D-9B92-24337114632A}" dt="2021-10-18T22:02:56.650" v="6" actId="20577"/>
          <ac:spMkLst>
            <pc:docMk/>
            <pc:sldMk cId="905123377" sldId="2139118264"/>
            <ac:spMk id="8" creationId="{1BA03D2D-349A-474A-AA2A-B40753ABA737}"/>
          </ac:spMkLst>
        </pc:spChg>
        <pc:picChg chg="add">
          <ac:chgData name="Kristin Chen" userId="S::kristin.chen@blend360.com::4e8102cd-de8b-42bb-b548-c57abe66e4ea" providerId="AD" clId="Web-{FFF5EC15-6A40-4C3D-9B92-24337114632A}" dt="2021-10-18T20:32:48.986" v="0"/>
          <ac:picMkLst>
            <pc:docMk/>
            <pc:sldMk cId="905123377" sldId="2139118264"/>
            <ac:picMk id="4" creationId="{AF8CA99E-30BC-4BC6-8E7F-4DDCF75623EE}"/>
          </ac:picMkLst>
        </pc:picChg>
      </pc:sldChg>
    </pc:docChg>
  </pc:docChgLst>
  <pc:docChgLst>
    <pc:chgData name="Kristin Chen" userId="S::kristin.chen@blend360.com::4e8102cd-de8b-42bb-b548-c57abe66e4ea" providerId="AD" clId="Web-{5BC7F19F-4932-46EC-8129-82F1FE1A2B36}"/>
    <pc:docChg chg="modSld">
      <pc:chgData name="Kristin Chen" userId="S::kristin.chen@blend360.com::4e8102cd-de8b-42bb-b548-c57abe66e4ea" providerId="AD" clId="Web-{5BC7F19F-4932-46EC-8129-82F1FE1A2B36}" dt="2021-10-19T12:36:08.772" v="363"/>
      <pc:docMkLst>
        <pc:docMk/>
      </pc:docMkLst>
      <pc:sldChg chg="addSp delSp modSp">
        <pc:chgData name="Kristin Chen" userId="S::kristin.chen@blend360.com::4e8102cd-de8b-42bb-b548-c57abe66e4ea" providerId="AD" clId="Web-{5BC7F19F-4932-46EC-8129-82F1FE1A2B36}" dt="2021-10-19T12:36:08.772" v="363"/>
        <pc:sldMkLst>
          <pc:docMk/>
          <pc:sldMk cId="3688505825" sldId="2139118270"/>
        </pc:sldMkLst>
        <pc:spChg chg="add mod">
          <ac:chgData name="Kristin Chen" userId="S::kristin.chen@blend360.com::4e8102cd-de8b-42bb-b548-c57abe66e4ea" providerId="AD" clId="Web-{5BC7F19F-4932-46EC-8129-82F1FE1A2B36}" dt="2021-10-19T12:34:49.537" v="311" actId="1076"/>
          <ac:spMkLst>
            <pc:docMk/>
            <pc:sldMk cId="3688505825" sldId="2139118270"/>
            <ac:spMk id="4" creationId="{3905FC17-3939-4451-8C54-4788CA447EDC}"/>
          </ac:spMkLst>
        </pc:spChg>
        <pc:spChg chg="add mod">
          <ac:chgData name="Kristin Chen" userId="S::kristin.chen@blend360.com::4e8102cd-de8b-42bb-b548-c57abe66e4ea" providerId="AD" clId="Web-{5BC7F19F-4932-46EC-8129-82F1FE1A2B36}" dt="2021-10-19T12:34:45.442" v="310" actId="20577"/>
          <ac:spMkLst>
            <pc:docMk/>
            <pc:sldMk cId="3688505825" sldId="2139118270"/>
            <ac:spMk id="17" creationId="{75231399-8AA4-478C-9A38-8F173698B23D}"/>
          </ac:spMkLst>
        </pc:spChg>
        <pc:graphicFrameChg chg="mod modGraphic">
          <ac:chgData name="Kristin Chen" userId="S::kristin.chen@blend360.com::4e8102cd-de8b-42bb-b548-c57abe66e4ea" providerId="AD" clId="Web-{5BC7F19F-4932-46EC-8129-82F1FE1A2B36}" dt="2021-10-19T12:36:08.772" v="363"/>
          <ac:graphicFrameMkLst>
            <pc:docMk/>
            <pc:sldMk cId="3688505825" sldId="2139118270"/>
            <ac:graphicFrameMk id="2" creationId="{FA69D05C-7260-49E3-B2F2-50C4A5A0D059}"/>
          </ac:graphicFrameMkLst>
        </pc:graphicFrameChg>
        <pc:picChg chg="del">
          <ac:chgData name="Kristin Chen" userId="S::kristin.chen@blend360.com::4e8102cd-de8b-42bb-b548-c57abe66e4ea" providerId="AD" clId="Web-{5BC7F19F-4932-46EC-8129-82F1FE1A2B36}" dt="2021-10-19T12:35:51.897" v="358"/>
          <ac:picMkLst>
            <pc:docMk/>
            <pc:sldMk cId="3688505825" sldId="2139118270"/>
            <ac:picMk id="3" creationId="{08061030-3BA9-4FE7-AA2D-FAA09584F05F}"/>
          </ac:picMkLst>
        </pc:picChg>
      </pc:sldChg>
    </pc:docChg>
  </pc:docChgLst>
  <pc:docChgLst>
    <pc:chgData name="Aimee Tang" userId="S::aimee.tang@blend360.com::92bc778c-9869-4527-b0cf-ea4be857c4de" providerId="AD" clId="Web-{F2767F68-40EA-4DBD-A365-3FDFD7BB94A8}"/>
    <pc:docChg chg="modSld">
      <pc:chgData name="Aimee Tang" userId="S::aimee.tang@blend360.com::92bc778c-9869-4527-b0cf-ea4be857c4de" providerId="AD" clId="Web-{F2767F68-40EA-4DBD-A365-3FDFD7BB94A8}" dt="2021-10-20T15:19:18.205" v="9" actId="20577"/>
      <pc:docMkLst>
        <pc:docMk/>
      </pc:docMkLst>
      <pc:sldChg chg="modSp">
        <pc:chgData name="Aimee Tang" userId="S::aimee.tang@blend360.com::92bc778c-9869-4527-b0cf-ea4be857c4de" providerId="AD" clId="Web-{F2767F68-40EA-4DBD-A365-3FDFD7BB94A8}" dt="2021-10-20T15:19:18.205" v="9" actId="20577"/>
        <pc:sldMkLst>
          <pc:docMk/>
          <pc:sldMk cId="198939840" sldId="2139118257"/>
        </pc:sldMkLst>
        <pc:spChg chg="mod">
          <ac:chgData name="Aimee Tang" userId="S::aimee.tang@blend360.com::92bc778c-9869-4527-b0cf-ea4be857c4de" providerId="AD" clId="Web-{F2767F68-40EA-4DBD-A365-3FDFD7BB94A8}" dt="2021-10-20T15:19:18.205" v="9" actId="20577"/>
          <ac:spMkLst>
            <pc:docMk/>
            <pc:sldMk cId="198939840" sldId="2139118257"/>
            <ac:spMk id="20" creationId="{E905B179-D726-4CBF-9CD2-B3D813E73172}"/>
          </ac:spMkLst>
        </pc:spChg>
      </pc:sldChg>
    </pc:docChg>
  </pc:docChgLst>
  <pc:docChgLst>
    <pc:chgData name="Aishwarya Bhangale" userId="S::aishwarya.bhangale@blend360.com::c36fc48d-8ac4-4be3-ac81-418619ed320e" providerId="AD" clId="Web-{4301787A-1078-4B39-B174-6AF028BE7AE9}"/>
    <pc:docChg chg="addSld modSld">
      <pc:chgData name="Aishwarya Bhangale" userId="S::aishwarya.bhangale@blend360.com::c36fc48d-8ac4-4be3-ac81-418619ed320e" providerId="AD" clId="Web-{4301787A-1078-4B39-B174-6AF028BE7AE9}" dt="2021-09-15T14:13:48.318" v="33" actId="20577"/>
      <pc:docMkLst>
        <pc:docMk/>
      </pc:docMkLst>
      <pc:sldChg chg="modSp add replId">
        <pc:chgData name="Aishwarya Bhangale" userId="S::aishwarya.bhangale@blend360.com::c36fc48d-8ac4-4be3-ac81-418619ed320e" providerId="AD" clId="Web-{4301787A-1078-4B39-B174-6AF028BE7AE9}" dt="2021-09-15T14:13:48.318" v="33" actId="20577"/>
        <pc:sldMkLst>
          <pc:docMk/>
          <pc:sldMk cId="1635685559" sldId="270"/>
        </pc:sldMkLst>
        <pc:spChg chg="mod">
          <ac:chgData name="Aishwarya Bhangale" userId="S::aishwarya.bhangale@blend360.com::c36fc48d-8ac4-4be3-ac81-418619ed320e" providerId="AD" clId="Web-{4301787A-1078-4B39-B174-6AF028BE7AE9}" dt="2021-09-15T14:13:33.240" v="19" actId="20577"/>
          <ac:spMkLst>
            <pc:docMk/>
            <pc:sldMk cId="1635685559" sldId="270"/>
            <ac:spMk id="2" creationId="{06DD8BC0-727A-4F3B-8FCE-C644D5AAA2F8}"/>
          </ac:spMkLst>
        </pc:spChg>
        <pc:spChg chg="mod">
          <ac:chgData name="Aishwarya Bhangale" userId="S::aishwarya.bhangale@blend360.com::c36fc48d-8ac4-4be3-ac81-418619ed320e" providerId="AD" clId="Web-{4301787A-1078-4B39-B174-6AF028BE7AE9}" dt="2021-09-15T14:13:48.318" v="33" actId="20577"/>
          <ac:spMkLst>
            <pc:docMk/>
            <pc:sldMk cId="1635685559" sldId="270"/>
            <ac:spMk id="3" creationId="{A2E220BF-166C-4E21-8A94-67B849FA9BBC}"/>
          </ac:spMkLst>
        </pc:spChg>
      </pc:sldChg>
    </pc:docChg>
  </pc:docChgLst>
  <pc:docChgLst>
    <pc:chgData name="Aishwarya Bhangale" userId="S::aishwarya.bhangale@blend360.com::c36fc48d-8ac4-4be3-ac81-418619ed320e" providerId="AD" clId="Web-{14395BF2-9767-4626-929D-3AF31D68F34B}"/>
    <pc:docChg chg="modSld">
      <pc:chgData name="Aishwarya Bhangale" userId="S::aishwarya.bhangale@blend360.com::c36fc48d-8ac4-4be3-ac81-418619ed320e" providerId="AD" clId="Web-{14395BF2-9767-4626-929D-3AF31D68F34B}" dt="2021-10-20T17:01:58.846" v="29" actId="20577"/>
      <pc:docMkLst>
        <pc:docMk/>
      </pc:docMkLst>
      <pc:sldChg chg="modSp">
        <pc:chgData name="Aishwarya Bhangale" userId="S::aishwarya.bhangale@blend360.com::c36fc48d-8ac4-4be3-ac81-418619ed320e" providerId="AD" clId="Web-{14395BF2-9767-4626-929D-3AF31D68F34B}" dt="2021-10-20T17:01:58.846" v="29" actId="20577"/>
        <pc:sldMkLst>
          <pc:docMk/>
          <pc:sldMk cId="2260815004" sldId="277"/>
        </pc:sldMkLst>
        <pc:spChg chg="mod">
          <ac:chgData name="Aishwarya Bhangale" userId="S::aishwarya.bhangale@blend360.com::c36fc48d-8ac4-4be3-ac81-418619ed320e" providerId="AD" clId="Web-{14395BF2-9767-4626-929D-3AF31D68F34B}" dt="2021-10-20T17:01:58.846" v="29" actId="20577"/>
          <ac:spMkLst>
            <pc:docMk/>
            <pc:sldMk cId="2260815004" sldId="277"/>
            <ac:spMk id="13" creationId="{C860F493-2E60-4B3A-9689-FEF86F462A60}"/>
          </ac:spMkLst>
        </pc:spChg>
      </pc:sldChg>
    </pc:docChg>
  </pc:docChgLst>
  <pc:docChgLst>
    <pc:chgData name="Kristin Chen" userId="S::kristin.chen@blend360.com::4e8102cd-de8b-42bb-b548-c57abe66e4ea" providerId="AD" clId="Web-{6ADEEE8C-AC5C-40DA-AA4D-D92E2FB675AB}"/>
    <pc:docChg chg="modSld">
      <pc:chgData name="Kristin Chen" userId="S::kristin.chen@blend360.com::4e8102cd-de8b-42bb-b548-c57abe66e4ea" providerId="AD" clId="Web-{6ADEEE8C-AC5C-40DA-AA4D-D92E2FB675AB}" dt="2021-10-19T12:30:10.962" v="493"/>
      <pc:docMkLst>
        <pc:docMk/>
      </pc:docMkLst>
      <pc:sldChg chg="addSp modSp modNotes">
        <pc:chgData name="Kristin Chen" userId="S::kristin.chen@blend360.com::4e8102cd-de8b-42bb-b548-c57abe66e4ea" providerId="AD" clId="Web-{6ADEEE8C-AC5C-40DA-AA4D-D92E2FB675AB}" dt="2021-10-19T12:30:10.962" v="493"/>
        <pc:sldMkLst>
          <pc:docMk/>
          <pc:sldMk cId="3688505825" sldId="2139118270"/>
        </pc:sldMkLst>
        <pc:spChg chg="mod">
          <ac:chgData name="Kristin Chen" userId="S::kristin.chen@blend360.com::4e8102cd-de8b-42bb-b548-c57abe66e4ea" providerId="AD" clId="Web-{6ADEEE8C-AC5C-40DA-AA4D-D92E2FB675AB}" dt="2021-10-19T12:24:42.657" v="46" actId="20577"/>
          <ac:spMkLst>
            <pc:docMk/>
            <pc:sldMk cId="3688505825" sldId="2139118270"/>
            <ac:spMk id="16" creationId="{445027EB-EE2F-4A6D-94AE-B08917C5CBA4}"/>
          </ac:spMkLst>
        </pc:spChg>
        <pc:graphicFrameChg chg="add mod modGraphic">
          <ac:chgData name="Kristin Chen" userId="S::kristin.chen@blend360.com::4e8102cd-de8b-42bb-b548-c57abe66e4ea" providerId="AD" clId="Web-{6ADEEE8C-AC5C-40DA-AA4D-D92E2FB675AB}" dt="2021-10-19T12:30:10.962" v="493"/>
          <ac:graphicFrameMkLst>
            <pc:docMk/>
            <pc:sldMk cId="3688505825" sldId="2139118270"/>
            <ac:graphicFrameMk id="2" creationId="{FA69D05C-7260-49E3-B2F2-50C4A5A0D059}"/>
          </ac:graphicFrameMkLst>
        </pc:graphicFrameChg>
        <pc:picChg chg="mod">
          <ac:chgData name="Kristin Chen" userId="S::kristin.chen@blend360.com::4e8102cd-de8b-42bb-b548-c57abe66e4ea" providerId="AD" clId="Web-{6ADEEE8C-AC5C-40DA-AA4D-D92E2FB675AB}" dt="2021-10-19T12:24:47.642" v="47" actId="1076"/>
          <ac:picMkLst>
            <pc:docMk/>
            <pc:sldMk cId="3688505825" sldId="2139118270"/>
            <ac:picMk id="3" creationId="{08061030-3BA9-4FE7-AA2D-FAA09584F05F}"/>
          </ac:picMkLst>
        </pc:picChg>
      </pc:sldChg>
    </pc:docChg>
  </pc:docChgLst>
  <pc:docChgLst>
    <pc:chgData name="Aishwarya Bhangale" userId="S::aishwarya.bhangale@blend360.com::c36fc48d-8ac4-4be3-ac81-418619ed320e" providerId="AD" clId="Web-{AF0AE9ED-E3A4-4A8F-ACBD-EE3CC059A26A}"/>
    <pc:docChg chg="modSld">
      <pc:chgData name="Aishwarya Bhangale" userId="S::aishwarya.bhangale@blend360.com::c36fc48d-8ac4-4be3-ac81-418619ed320e" providerId="AD" clId="Web-{AF0AE9ED-E3A4-4A8F-ACBD-EE3CC059A26A}" dt="2021-10-08T19:54:06.220" v="9"/>
      <pc:docMkLst>
        <pc:docMk/>
      </pc:docMkLst>
      <pc:sldChg chg="addSp delSp modSp">
        <pc:chgData name="Aishwarya Bhangale" userId="S::aishwarya.bhangale@blend360.com::c36fc48d-8ac4-4be3-ac81-418619ed320e" providerId="AD" clId="Web-{AF0AE9ED-E3A4-4A8F-ACBD-EE3CC059A26A}" dt="2021-10-08T19:54:06.220" v="9"/>
        <pc:sldMkLst>
          <pc:docMk/>
          <pc:sldMk cId="1587310837" sldId="272"/>
        </pc:sldMkLst>
        <pc:picChg chg="del">
          <ac:chgData name="Aishwarya Bhangale" userId="S::aishwarya.bhangale@blend360.com::c36fc48d-8ac4-4be3-ac81-418619ed320e" providerId="AD" clId="Web-{AF0AE9ED-E3A4-4A8F-ACBD-EE3CC059A26A}" dt="2021-10-08T19:51:31.071" v="0"/>
          <ac:picMkLst>
            <pc:docMk/>
            <pc:sldMk cId="1587310837" sldId="272"/>
            <ac:picMk id="2" creationId="{78E66BC6-FE08-4527-89FC-D6E80CE176A7}"/>
          </ac:picMkLst>
        </pc:picChg>
        <pc:picChg chg="add mod modCrop">
          <ac:chgData name="Aishwarya Bhangale" userId="S::aishwarya.bhangale@blend360.com::c36fc48d-8ac4-4be3-ac81-418619ed320e" providerId="AD" clId="Web-{AF0AE9ED-E3A4-4A8F-ACBD-EE3CC059A26A}" dt="2021-10-08T19:54:00.157" v="8" actId="1076"/>
          <ac:picMkLst>
            <pc:docMk/>
            <pc:sldMk cId="1587310837" sldId="272"/>
            <ac:picMk id="3" creationId="{32E727C3-7BBD-45B2-ABA2-1BC98BF358E3}"/>
          </ac:picMkLst>
        </pc:picChg>
        <pc:picChg chg="del">
          <ac:chgData name="Aishwarya Bhangale" userId="S::aishwarya.bhangale@blend360.com::c36fc48d-8ac4-4be3-ac81-418619ed320e" providerId="AD" clId="Web-{AF0AE9ED-E3A4-4A8F-ACBD-EE3CC059A26A}" dt="2021-10-08T19:54:06.220" v="9"/>
          <ac:picMkLst>
            <pc:docMk/>
            <pc:sldMk cId="1587310837" sldId="272"/>
            <ac:picMk id="4" creationId="{49EBE5F6-723C-489B-93CF-A31D7D04F44C}"/>
          </ac:picMkLst>
        </pc:picChg>
      </pc:sldChg>
    </pc:docChg>
  </pc:docChgLst>
  <pc:docChgLst>
    <pc:chgData name="Aishwarya Bhangale" userId="S::aishwarya.bhangale@blend360.com::c36fc48d-8ac4-4be3-ac81-418619ed320e" providerId="AD" clId="Web-{B850221D-E874-4F49-8991-C489D30B8CC1}"/>
    <pc:docChg chg="modSld">
      <pc:chgData name="Aishwarya Bhangale" userId="S::aishwarya.bhangale@blend360.com::c36fc48d-8ac4-4be3-ac81-418619ed320e" providerId="AD" clId="Web-{B850221D-E874-4F49-8991-C489D30B8CC1}" dt="2021-09-23T18:48:46.548" v="287" actId="20577"/>
      <pc:docMkLst>
        <pc:docMk/>
      </pc:docMkLst>
      <pc:sldChg chg="modSp">
        <pc:chgData name="Aishwarya Bhangale" userId="S::aishwarya.bhangale@blend360.com::c36fc48d-8ac4-4be3-ac81-418619ed320e" providerId="AD" clId="Web-{B850221D-E874-4F49-8991-C489D30B8CC1}" dt="2021-09-23T18:48:46.548" v="287" actId="20577"/>
        <pc:sldMkLst>
          <pc:docMk/>
          <pc:sldMk cId="2260815004" sldId="277"/>
        </pc:sldMkLst>
        <pc:spChg chg="mod">
          <ac:chgData name="Aishwarya Bhangale" userId="S::aishwarya.bhangale@blend360.com::c36fc48d-8ac4-4be3-ac81-418619ed320e" providerId="AD" clId="Web-{B850221D-E874-4F49-8991-C489D30B8CC1}" dt="2021-09-23T18:48:46.548" v="287" actId="20577"/>
          <ac:spMkLst>
            <pc:docMk/>
            <pc:sldMk cId="2260815004" sldId="277"/>
            <ac:spMk id="7" creationId="{952FCF6A-3C83-43AD-9972-0106B1D4358E}"/>
          </ac:spMkLst>
        </pc:spChg>
        <pc:spChg chg="mod">
          <ac:chgData name="Aishwarya Bhangale" userId="S::aishwarya.bhangale@blend360.com::c36fc48d-8ac4-4be3-ac81-418619ed320e" providerId="AD" clId="Web-{B850221D-E874-4F49-8991-C489D30B8CC1}" dt="2021-09-23T18:45:59.153" v="1" actId="20577"/>
          <ac:spMkLst>
            <pc:docMk/>
            <pc:sldMk cId="2260815004" sldId="277"/>
            <ac:spMk id="8" creationId="{A79E64B4-F762-4EC5-B0EE-EF04DA5875B3}"/>
          </ac:spMkLst>
        </pc:spChg>
        <pc:spChg chg="mod">
          <ac:chgData name="Aishwarya Bhangale" userId="S::aishwarya.bhangale@blend360.com::c36fc48d-8ac4-4be3-ac81-418619ed320e" providerId="AD" clId="Web-{B850221D-E874-4F49-8991-C489D30B8CC1}" dt="2021-09-23T18:47:26.186" v="189" actId="20577"/>
          <ac:spMkLst>
            <pc:docMk/>
            <pc:sldMk cId="2260815004" sldId="277"/>
            <ac:spMk id="15" creationId="{FC331D14-BE4F-4023-AE5B-511B49C87AFE}"/>
          </ac:spMkLst>
        </pc:spChg>
        <pc:spChg chg="mod">
          <ac:chgData name="Aishwarya Bhangale" userId="S::aishwarya.bhangale@blend360.com::c36fc48d-8ac4-4be3-ac81-418619ed320e" providerId="AD" clId="Web-{B850221D-E874-4F49-8991-C489D30B8CC1}" dt="2021-09-23T18:48:36.501" v="284" actId="20577"/>
          <ac:spMkLst>
            <pc:docMk/>
            <pc:sldMk cId="2260815004" sldId="277"/>
            <ac:spMk id="16" creationId="{445027EB-EE2F-4A6D-94AE-B08917C5CBA4}"/>
          </ac:spMkLst>
        </pc:spChg>
      </pc:sldChg>
    </pc:docChg>
  </pc:docChgLst>
  <pc:docChgLst>
    <pc:chgData name="Aimee Tang" userId="S::aimee.tang@blend360.com::92bc778c-9869-4527-b0cf-ea4be857c4de" providerId="AD" clId="Web-{DAC66A8D-FE07-4965-9336-6E56CE5379C2}"/>
    <pc:docChg chg="addSld modSld">
      <pc:chgData name="Aimee Tang" userId="S::aimee.tang@blend360.com::92bc778c-9869-4527-b0cf-ea4be857c4de" providerId="AD" clId="Web-{DAC66A8D-FE07-4965-9336-6E56CE5379C2}" dt="2021-09-15T14:20:39.005" v="44" actId="1076"/>
      <pc:docMkLst>
        <pc:docMk/>
      </pc:docMkLst>
      <pc:sldChg chg="addSp delSp modSp new">
        <pc:chgData name="Aimee Tang" userId="S::aimee.tang@blend360.com::92bc778c-9869-4527-b0cf-ea4be857c4de" providerId="AD" clId="Web-{DAC66A8D-FE07-4965-9336-6E56CE5379C2}" dt="2021-09-15T14:20:39.005" v="44" actId="1076"/>
        <pc:sldMkLst>
          <pc:docMk/>
          <pc:sldMk cId="12546922" sldId="271"/>
        </pc:sldMkLst>
        <pc:spChg chg="mod">
          <ac:chgData name="Aimee Tang" userId="S::aimee.tang@blend360.com::92bc778c-9869-4527-b0cf-ea4be857c4de" providerId="AD" clId="Web-{DAC66A8D-FE07-4965-9336-6E56CE5379C2}" dt="2021-09-15T14:16:33.809" v="10" actId="20577"/>
          <ac:spMkLst>
            <pc:docMk/>
            <pc:sldMk cId="12546922" sldId="271"/>
            <ac:spMk id="2" creationId="{0E98690A-B820-4C6E-BCE9-9699CEC0CF86}"/>
          </ac:spMkLst>
        </pc:spChg>
        <pc:spChg chg="mod">
          <ac:chgData name="Aimee Tang" userId="S::aimee.tang@blend360.com::92bc778c-9869-4527-b0cf-ea4be857c4de" providerId="AD" clId="Web-{DAC66A8D-FE07-4965-9336-6E56CE5379C2}" dt="2021-09-15T14:16:20.652" v="8" actId="20577"/>
          <ac:spMkLst>
            <pc:docMk/>
            <pc:sldMk cId="12546922" sldId="271"/>
            <ac:spMk id="3" creationId="{0861D61D-2E57-45BE-BD43-03EF9006A9D8}"/>
          </ac:spMkLst>
        </pc:spChg>
        <pc:picChg chg="add mod">
          <ac:chgData name="Aimee Tang" userId="S::aimee.tang@blend360.com::92bc778c-9869-4527-b0cf-ea4be857c4de" providerId="AD" clId="Web-{DAC66A8D-FE07-4965-9336-6E56CE5379C2}" dt="2021-09-15T14:20:31.817" v="41" actId="14100"/>
          <ac:picMkLst>
            <pc:docMk/>
            <pc:sldMk cId="12546922" sldId="271"/>
            <ac:picMk id="4" creationId="{2E99661F-B56F-4FC7-A5A8-519F5B08DB6E}"/>
          </ac:picMkLst>
        </pc:picChg>
        <pc:picChg chg="add mod">
          <ac:chgData name="Aimee Tang" userId="S::aimee.tang@blend360.com::92bc778c-9869-4527-b0cf-ea4be857c4de" providerId="AD" clId="Web-{DAC66A8D-FE07-4965-9336-6E56CE5379C2}" dt="2021-09-15T14:20:39.005" v="44" actId="1076"/>
          <ac:picMkLst>
            <pc:docMk/>
            <pc:sldMk cId="12546922" sldId="271"/>
            <ac:picMk id="5" creationId="{23C9178B-BD6D-4F54-91F1-9F8646EB95C9}"/>
          </ac:picMkLst>
        </pc:picChg>
        <pc:picChg chg="add del mod">
          <ac:chgData name="Aimee Tang" userId="S::aimee.tang@blend360.com::92bc778c-9869-4527-b0cf-ea4be857c4de" providerId="AD" clId="Web-{DAC66A8D-FE07-4965-9336-6E56CE5379C2}" dt="2021-09-15T14:19:30.768" v="35"/>
          <ac:picMkLst>
            <pc:docMk/>
            <pc:sldMk cId="12546922" sldId="271"/>
            <ac:picMk id="6" creationId="{C397980E-6600-4D14-A94B-459214704F70}"/>
          </ac:picMkLst>
        </pc:picChg>
        <pc:picChg chg="add mod">
          <ac:chgData name="Aimee Tang" userId="S::aimee.tang@blend360.com::92bc778c-9869-4527-b0cf-ea4be857c4de" providerId="AD" clId="Web-{DAC66A8D-FE07-4965-9336-6E56CE5379C2}" dt="2021-09-15T14:20:37.802" v="43" actId="1076"/>
          <ac:picMkLst>
            <pc:docMk/>
            <pc:sldMk cId="12546922" sldId="271"/>
            <ac:picMk id="7" creationId="{87323261-79C1-4175-93E5-7BE2A19E915C}"/>
          </ac:picMkLst>
        </pc:picChg>
      </pc:sldChg>
    </pc:docChg>
  </pc:docChgLst>
  <pc:docChgLst>
    <pc:chgData name="Ning Xia" userId="1d86d026-9e63-4b40-9488-5e08377969d6" providerId="ADAL" clId="{6E1BEA03-D551-4263-A175-DDD16B9FAF77}"/>
    <pc:docChg chg="custSel modSld">
      <pc:chgData name="Ning Xia" userId="1d86d026-9e63-4b40-9488-5e08377969d6" providerId="ADAL" clId="{6E1BEA03-D551-4263-A175-DDD16B9FAF77}" dt="2021-09-15T14:59:19.294" v="1" actId="20577"/>
      <pc:docMkLst>
        <pc:docMk/>
      </pc:docMkLst>
      <pc:sldChg chg="modSp mod">
        <pc:chgData name="Ning Xia" userId="1d86d026-9e63-4b40-9488-5e08377969d6" providerId="ADAL" clId="{6E1BEA03-D551-4263-A175-DDD16B9FAF77}" dt="2021-09-15T14:59:19.294" v="1" actId="20577"/>
        <pc:sldMkLst>
          <pc:docMk/>
          <pc:sldMk cId="1519019228" sldId="269"/>
        </pc:sldMkLst>
        <pc:spChg chg="mod">
          <ac:chgData name="Ning Xia" userId="1d86d026-9e63-4b40-9488-5e08377969d6" providerId="ADAL" clId="{6E1BEA03-D551-4263-A175-DDD16B9FAF77}" dt="2021-09-15T14:59:19.294" v="1" actId="20577"/>
          <ac:spMkLst>
            <pc:docMk/>
            <pc:sldMk cId="1519019228" sldId="269"/>
            <ac:spMk id="3" creationId="{4313C395-3B6D-4178-99CC-F5558DDAC189}"/>
          </ac:spMkLst>
        </pc:spChg>
      </pc:sldChg>
      <pc:sldChg chg="delSp mod">
        <pc:chgData name="Ning Xia" userId="1d86d026-9e63-4b40-9488-5e08377969d6" providerId="ADAL" clId="{6E1BEA03-D551-4263-A175-DDD16B9FAF77}" dt="2021-09-15T14:55:49.157" v="0" actId="478"/>
        <pc:sldMkLst>
          <pc:docMk/>
          <pc:sldMk cId="1635685559" sldId="270"/>
        </pc:sldMkLst>
        <pc:spChg chg="del">
          <ac:chgData name="Ning Xia" userId="1d86d026-9e63-4b40-9488-5e08377969d6" providerId="ADAL" clId="{6E1BEA03-D551-4263-A175-DDD16B9FAF77}" dt="2021-09-15T14:55:49.157" v="0" actId="478"/>
          <ac:spMkLst>
            <pc:docMk/>
            <pc:sldMk cId="1635685559" sldId="270"/>
            <ac:spMk id="4" creationId="{E4095613-8FC9-4A0F-A81D-AB497C718D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10264-FD2B-4C02-9DA0-D8FAEB1031C9}" type="datetimeFigureOut">
              <a:rPr lang="en-US" smtClean="0"/>
              <a:t>10/20/2021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AB0C4-DE43-4D59-9F02-0D9A74282B87}" type="slidenum">
              <a:rPr lang="en-US" smtClean="0"/>
              <a:t>‹#›</a:t>
            </a:fld>
            <a:endParaRPr lang="en-US"/>
          </a:p>
        </p:txBody>
      </p:sp>
    </p:spTree>
    <p:extLst>
      <p:ext uri="{BB962C8B-B14F-4D97-AF65-F5344CB8AC3E}">
        <p14:creationId xmlns:p14="http://schemas.microsoft.com/office/powerpoint/2010/main" val="278573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nalyticsvidhya.com/blog/2021/01/introduction-to-automatic-speech-recognition-and-natural-language-processing/"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chatbotsmagazine.com/natural-language-processing-nlp-why-chatbots-need-it-a9d98f30ab13" TargetMode="External"/><Relationship Id="rId4" Type="http://schemas.openxmlformats.org/officeDocument/2006/relationships/hyperlink" Target="https://monkeylearn.com/sentiment-analysi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ub.towardsai.net/natural-language-processing-nlp-with-python-tutorial-for-beginners-1f54e610a1a0#aab0"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towardsai.net/p/nlp/natural-language-processing-concepts-and-workflow-48083d2e3ce7"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Gather previous </a:t>
            </a:r>
            <a:r>
              <a:rPr lang="en-US" err="1"/>
              <a:t>nlp</a:t>
            </a:r>
            <a:r>
              <a:rPr lang="en-US"/>
              <a:t>-related experience within blend to present several case studies – spread knowledge and encourage discussion because there is an increasing demand in client request</a:t>
            </a:r>
          </a:p>
        </p:txBody>
      </p:sp>
      <p:sp>
        <p:nvSpPr>
          <p:cNvPr id="4" name="Slide Number Placeholder 3"/>
          <p:cNvSpPr>
            <a:spLocks noGrp="1"/>
          </p:cNvSpPr>
          <p:nvPr>
            <p:ph type="sldNum" sz="quarter" idx="5"/>
          </p:nvPr>
        </p:nvSpPr>
        <p:spPr/>
        <p:txBody>
          <a:bodyPr/>
          <a:lstStyle/>
          <a:p>
            <a:fld id="{1EEAB0C4-DE43-4D59-9F02-0D9A74282B87}" type="slidenum">
              <a:rPr lang="en-US" smtClean="0"/>
              <a:t>1</a:t>
            </a:fld>
            <a:endParaRPr lang="en-US"/>
          </a:p>
        </p:txBody>
      </p:sp>
    </p:spTree>
    <p:extLst>
      <p:ext uri="{BB962C8B-B14F-4D97-AF65-F5344CB8AC3E}">
        <p14:creationId xmlns:p14="http://schemas.microsoft.com/office/powerpoint/2010/main" val="2799448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22222"/>
                </a:solidFill>
                <a:effectLst/>
                <a:latin typeface="Helvetica" panose="020B0604020202020204" pitchFamily="34" charset="0"/>
              </a:rPr>
              <a:t>The GPT-2 is built using transformer decoder blocks. BERT, on the other hand, uses transformer encoder blocks.</a:t>
            </a:r>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13</a:t>
            </a:fld>
            <a:endParaRPr lang="en-US"/>
          </a:p>
        </p:txBody>
      </p:sp>
    </p:spTree>
    <p:extLst>
      <p:ext uri="{BB962C8B-B14F-4D97-AF65-F5344CB8AC3E}">
        <p14:creationId xmlns:p14="http://schemas.microsoft.com/office/powerpoint/2010/main" val="200740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self-attention module: takes in </a:t>
            </a:r>
            <a:r>
              <a:rPr lang="en-US" b="0" i="1">
                <a:solidFill>
                  <a:srgbClr val="292929"/>
                </a:solidFill>
                <a:effectLst/>
                <a:latin typeface="charter"/>
              </a:rPr>
              <a:t>n</a:t>
            </a:r>
            <a:r>
              <a:rPr lang="en-US" b="0" i="0">
                <a:solidFill>
                  <a:srgbClr val="292929"/>
                </a:solidFill>
                <a:effectLst/>
                <a:latin typeface="charter"/>
              </a:rPr>
              <a:t> inputs, and returns </a:t>
            </a:r>
            <a:r>
              <a:rPr lang="en-US" b="0" i="1">
                <a:solidFill>
                  <a:srgbClr val="292929"/>
                </a:solidFill>
                <a:effectLst/>
                <a:latin typeface="charter"/>
              </a:rPr>
              <a:t>n </a:t>
            </a:r>
            <a:r>
              <a:rPr lang="en-US" b="0" i="0">
                <a:solidFill>
                  <a:srgbClr val="292929"/>
                </a:solidFill>
                <a:effectLst/>
                <a:latin typeface="charter"/>
              </a:rPr>
              <a:t>outputs. The mechanism allows the inputs to interact with each other (“self”) and find out who they should pay more attention to (“attention”). </a:t>
            </a:r>
          </a:p>
          <a:p>
            <a:r>
              <a:rPr lang="en-US" b="0" i="0">
                <a:solidFill>
                  <a:srgbClr val="292929"/>
                </a:solidFill>
                <a:effectLst/>
                <a:latin typeface="charter"/>
              </a:rPr>
              <a:t>The outputs are aggregates of these interactions and attention scores.</a:t>
            </a:r>
          </a:p>
          <a:p>
            <a:endParaRPr lang="en-US" b="0" i="0">
              <a:solidFill>
                <a:srgbClr val="292929"/>
              </a:solidFill>
              <a:effectLst/>
              <a:latin typeface="charter"/>
            </a:endParaRPr>
          </a:p>
          <a:p>
            <a:r>
              <a:rPr lang="en-US" b="0" i="0">
                <a:solidFill>
                  <a:srgbClr val="222222"/>
                </a:solidFill>
                <a:effectLst/>
                <a:latin typeface="Helvetica" panose="020B0604020202020204" pitchFamily="34" charset="0"/>
              </a:rPr>
              <a:t>It’s important that the distinction between self-attention (what BERT uses) and masked self-attention (what GPT-2 uses) is clear. A normal self-attention block allows a position to peak at tokens to its right. Masked self-attention prevents that from happening:</a:t>
            </a:r>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14</a:t>
            </a:fld>
            <a:endParaRPr lang="en-US"/>
          </a:p>
        </p:txBody>
      </p:sp>
    </p:spTree>
    <p:extLst>
      <p:ext uri="{BB962C8B-B14F-4D97-AF65-F5344CB8AC3E}">
        <p14:creationId xmlns:p14="http://schemas.microsoft.com/office/powerpoint/2010/main" val="308763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Case study #4 – Kristin (up to 4 mins)</a:t>
            </a:r>
          </a:p>
          <a:p>
            <a:endParaRPr lang="en-US">
              <a:cs typeface="Calibri"/>
            </a:endParaRPr>
          </a:p>
          <a:p>
            <a:r>
              <a:rPr lang="en-US"/>
              <a:t>The point of blocking is to reduce the number of comparisons that have to be made later on – the key idea is that any two entity descriptions that have a chance of referring to the same real-world entity should end up in the same block under at least one of the blocking keys.</a:t>
            </a:r>
          </a:p>
        </p:txBody>
      </p:sp>
      <p:sp>
        <p:nvSpPr>
          <p:cNvPr id="4" name="Slide Number Placeholder 3"/>
          <p:cNvSpPr>
            <a:spLocks noGrp="1"/>
          </p:cNvSpPr>
          <p:nvPr>
            <p:ph type="sldNum" sz="quarter" idx="5"/>
          </p:nvPr>
        </p:nvSpPr>
        <p:spPr/>
        <p:txBody>
          <a:bodyPr/>
          <a:lstStyle/>
          <a:p>
            <a:fld id="{1EEAB0C4-DE43-4D59-9F02-0D9A74282B87}" type="slidenum">
              <a:rPr lang="en-US" smtClean="0"/>
              <a:t>16</a:t>
            </a:fld>
            <a:endParaRPr lang="en-US"/>
          </a:p>
        </p:txBody>
      </p:sp>
    </p:spTree>
    <p:extLst>
      <p:ext uri="{BB962C8B-B14F-4D97-AF65-F5344CB8AC3E}">
        <p14:creationId xmlns:p14="http://schemas.microsoft.com/office/powerpoint/2010/main" val="227599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Case study #5 – Kristin (up to 3 mins)</a:t>
            </a:r>
          </a:p>
          <a:p>
            <a:endParaRPr lang="en-US">
              <a:cs typeface="Calibri"/>
            </a:endParaRPr>
          </a:p>
          <a:p>
            <a:r>
              <a:rPr lang="en-US">
                <a:cs typeface="Calibri"/>
              </a:rPr>
              <a:t>Levenstein string distance</a:t>
            </a:r>
          </a:p>
        </p:txBody>
      </p:sp>
      <p:sp>
        <p:nvSpPr>
          <p:cNvPr id="4" name="Slide Number Placeholder 3"/>
          <p:cNvSpPr>
            <a:spLocks noGrp="1"/>
          </p:cNvSpPr>
          <p:nvPr>
            <p:ph type="sldNum" sz="quarter" idx="5"/>
          </p:nvPr>
        </p:nvSpPr>
        <p:spPr/>
        <p:txBody>
          <a:bodyPr/>
          <a:lstStyle/>
          <a:p>
            <a:fld id="{1EEAB0C4-DE43-4D59-9F02-0D9A74282B87}" type="slidenum">
              <a:rPr lang="en-US" smtClean="0"/>
              <a:t>17</a:t>
            </a:fld>
            <a:endParaRPr lang="en-US"/>
          </a:p>
        </p:txBody>
      </p:sp>
    </p:spTree>
    <p:extLst>
      <p:ext uri="{BB962C8B-B14F-4D97-AF65-F5344CB8AC3E}">
        <p14:creationId xmlns:p14="http://schemas.microsoft.com/office/powerpoint/2010/main" val="83622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Citation: </a:t>
            </a:r>
          </a:p>
          <a:p>
            <a:r>
              <a:rPr lang="en-US">
                <a:cs typeface="Calibri"/>
              </a:rPr>
              <a:t>ASR </a:t>
            </a:r>
            <a:r>
              <a:rPr lang="en-US">
                <a:hlinkClick r:id="rId3"/>
              </a:rPr>
              <a:t>https://www.analyticsvidhya.com/blog/2021/01/introduction-to-automatic-speech-recognition-and-natural-language-processing/</a:t>
            </a:r>
            <a:endParaRPr lang="en-US"/>
          </a:p>
          <a:p>
            <a:r>
              <a:rPr lang="en-US">
                <a:cs typeface="Calibri"/>
              </a:rPr>
              <a:t>Sentiment analysis: </a:t>
            </a:r>
            <a:r>
              <a:rPr lang="en-US">
                <a:hlinkClick r:id="rId4"/>
              </a:rPr>
              <a:t>https://monkeylearn.com/sentiment-analysis/</a:t>
            </a:r>
            <a:endParaRPr lang="en-US">
              <a:cs typeface="Calibri"/>
            </a:endParaRPr>
          </a:p>
          <a:p>
            <a:r>
              <a:rPr lang="en-US">
                <a:cs typeface="Calibri"/>
              </a:rPr>
              <a:t>NER: </a:t>
            </a:r>
            <a:r>
              <a:rPr lang="en-US"/>
              <a:t>https://towardsdatascience.com/named-entity-recognition-applications-and-use-cases-acdbf57d595e</a:t>
            </a:r>
            <a:endParaRPr lang="en-US">
              <a:cs typeface="Calibri"/>
            </a:endParaRPr>
          </a:p>
          <a:p>
            <a:r>
              <a:rPr lang="en-US">
                <a:cs typeface="Calibri"/>
              </a:rPr>
              <a:t>Chatbot: </a:t>
            </a:r>
            <a:r>
              <a:rPr lang="en-US">
                <a:hlinkClick r:id="rId5"/>
              </a:rPr>
              <a:t>https://chatbotsmagazine.com/natural-language-processing-nlp-why-chatbots-need-it-a9d98f30ab13</a:t>
            </a:r>
            <a:endParaRPr lang="en-US"/>
          </a:p>
          <a:p>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EEAB0C4-DE43-4D59-9F02-0D9A74282B87}" type="slidenum">
              <a:rPr lang="en-US" smtClean="0"/>
              <a:t>23</a:t>
            </a:fld>
            <a:endParaRPr lang="en-US"/>
          </a:p>
        </p:txBody>
      </p:sp>
    </p:spTree>
    <p:extLst>
      <p:ext uri="{BB962C8B-B14F-4D97-AF65-F5344CB8AC3E}">
        <p14:creationId xmlns:p14="http://schemas.microsoft.com/office/powerpoint/2010/main" val="143121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https://www.wonderflow.ai/blog/natural-language-processing-examples</a:t>
            </a:r>
          </a:p>
        </p:txBody>
      </p:sp>
      <p:sp>
        <p:nvSpPr>
          <p:cNvPr id="4" name="Slide Number Placeholder 3"/>
          <p:cNvSpPr>
            <a:spLocks noGrp="1"/>
          </p:cNvSpPr>
          <p:nvPr>
            <p:ph type="sldNum" sz="quarter" idx="5"/>
          </p:nvPr>
        </p:nvSpPr>
        <p:spPr/>
        <p:txBody>
          <a:bodyPr/>
          <a:lstStyle/>
          <a:p>
            <a:fld id="{1EEAB0C4-DE43-4D59-9F02-0D9A74282B87}" type="slidenum">
              <a:rPr lang="en-US" smtClean="0"/>
              <a:t>24</a:t>
            </a:fld>
            <a:endParaRPr lang="en-US"/>
          </a:p>
        </p:txBody>
      </p:sp>
    </p:spTree>
    <p:extLst>
      <p:ext uri="{BB962C8B-B14F-4D97-AF65-F5344CB8AC3E}">
        <p14:creationId xmlns:p14="http://schemas.microsoft.com/office/powerpoint/2010/main" val="5957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Citation: </a:t>
            </a:r>
            <a:r>
              <a:rPr lang="en-US">
                <a:hlinkClick r:id="rId3"/>
              </a:rPr>
              <a:t>https://pub.towardsai.net/natural-language-processing-nlp-with-python-tutorial-for-beginners-1f54e610a1a0#aab0</a:t>
            </a:r>
            <a:endParaRPr lang="en-US"/>
          </a:p>
          <a:p>
            <a:endParaRPr lang="en-US">
              <a:cs typeface="Calibri"/>
            </a:endParaRPr>
          </a:p>
          <a:p>
            <a:r>
              <a:rPr lang="en-US">
                <a:hlinkClick r:id="rId4"/>
              </a:rPr>
              <a:t>https://towardsai.net/p/nlp/natural-language-processing-concepts-and-workflow-48083d2e3ce7</a:t>
            </a:r>
            <a:endParaRPr lang="en-US"/>
          </a:p>
          <a:p>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26</a:t>
            </a:fld>
            <a:endParaRPr lang="en-US"/>
          </a:p>
        </p:txBody>
      </p:sp>
    </p:spTree>
    <p:extLst>
      <p:ext uri="{BB962C8B-B14F-4D97-AF65-F5344CB8AC3E}">
        <p14:creationId xmlns:p14="http://schemas.microsoft.com/office/powerpoint/2010/main" val="1376485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EEAB0C4-DE43-4D59-9F02-0D9A74282B87}" type="slidenum">
              <a:rPr lang="en-US" smtClean="0"/>
              <a:t>28</a:t>
            </a:fld>
            <a:endParaRPr lang="en-US"/>
          </a:p>
        </p:txBody>
      </p:sp>
    </p:spTree>
    <p:extLst>
      <p:ext uri="{BB962C8B-B14F-4D97-AF65-F5344CB8AC3E}">
        <p14:creationId xmlns:p14="http://schemas.microsoft.com/office/powerpoint/2010/main" val="1761433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 be removed from presentation</a:t>
            </a:r>
          </a:p>
        </p:txBody>
      </p:sp>
      <p:sp>
        <p:nvSpPr>
          <p:cNvPr id="4" name="Slide Number Placeholder 3"/>
          <p:cNvSpPr>
            <a:spLocks noGrp="1"/>
          </p:cNvSpPr>
          <p:nvPr>
            <p:ph type="sldNum" sz="quarter" idx="5"/>
          </p:nvPr>
        </p:nvSpPr>
        <p:spPr/>
        <p:txBody>
          <a:bodyPr/>
          <a:lstStyle/>
          <a:p>
            <a:fld id="{1EEAB0C4-DE43-4D59-9F02-0D9A74282B87}" type="slidenum">
              <a:rPr lang="en-US" smtClean="0"/>
              <a:t>29</a:t>
            </a:fld>
            <a:endParaRPr lang="en-US"/>
          </a:p>
        </p:txBody>
      </p:sp>
    </p:spTree>
    <p:extLst>
      <p:ext uri="{BB962C8B-B14F-4D97-AF65-F5344CB8AC3E}">
        <p14:creationId xmlns:p14="http://schemas.microsoft.com/office/powerpoint/2010/main" val="134551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a good chance you’ve interacted with NLP in the form of …, and other consumer conveniences</a:t>
            </a:r>
          </a:p>
          <a:p>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3</a:t>
            </a:fld>
            <a:endParaRPr lang="en-US"/>
          </a:p>
        </p:txBody>
      </p:sp>
    </p:spTree>
    <p:extLst>
      <p:ext uri="{BB962C8B-B14F-4D97-AF65-F5344CB8AC3E}">
        <p14:creationId xmlns:p14="http://schemas.microsoft.com/office/powerpoint/2010/main" val="246532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Case study #1: Aishwarya – up to 4 mins</a:t>
            </a:r>
          </a:p>
          <a:p>
            <a:endParaRPr lang="en-US">
              <a:cs typeface="Calibri"/>
            </a:endParaRPr>
          </a:p>
        </p:txBody>
      </p:sp>
      <p:sp>
        <p:nvSpPr>
          <p:cNvPr id="4" name="Slide Number Placeholder 3"/>
          <p:cNvSpPr>
            <a:spLocks noGrp="1"/>
          </p:cNvSpPr>
          <p:nvPr>
            <p:ph type="sldNum" sz="quarter" idx="5"/>
          </p:nvPr>
        </p:nvSpPr>
        <p:spPr/>
        <p:txBody>
          <a:bodyPr/>
          <a:lstStyle/>
          <a:p>
            <a:fld id="{1EEAB0C4-DE43-4D59-9F02-0D9A74282B87}" type="slidenum">
              <a:rPr lang="en-US" smtClean="0"/>
              <a:t>4</a:t>
            </a:fld>
            <a:endParaRPr lang="en-US"/>
          </a:p>
        </p:txBody>
      </p:sp>
    </p:spTree>
    <p:extLst>
      <p:ext uri="{BB962C8B-B14F-4D97-AF65-F5344CB8AC3E}">
        <p14:creationId xmlns:p14="http://schemas.microsoft.com/office/powerpoint/2010/main" val="33669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Case study #1 – Aishwarya – 3 mins</a:t>
            </a:r>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5</a:t>
            </a:fld>
            <a:endParaRPr lang="en-US"/>
          </a:p>
        </p:txBody>
      </p:sp>
    </p:spTree>
    <p:extLst>
      <p:ext uri="{BB962C8B-B14F-4D97-AF65-F5344CB8AC3E}">
        <p14:creationId xmlns:p14="http://schemas.microsoft.com/office/powerpoint/2010/main" val="214097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Case study #4 – Kristin (up to 4 mins)</a:t>
            </a:r>
          </a:p>
          <a:p>
            <a:endParaRPr lang="en-US">
              <a:cs typeface="Calibri"/>
            </a:endParaRPr>
          </a:p>
          <a:p>
            <a:r>
              <a:rPr lang="en-US">
                <a:cs typeface="Calibri"/>
              </a:rPr>
              <a:t>Survey is memory-based so it's normal for respondents to modify their own answers to the previous answers; the survey is about 90-mins, it’s time consuming for interviewers to back up the computer protocol and modify the answer right at the spot</a:t>
            </a:r>
          </a:p>
          <a:p>
            <a:endParaRPr lang="en-US">
              <a:cs typeface="Calibri"/>
            </a:endParaRPr>
          </a:p>
          <a:p>
            <a:endParaRPr lang="en-US">
              <a:cs typeface="Calibri"/>
            </a:endParaRPr>
          </a:p>
          <a:p>
            <a:r>
              <a:rPr lang="en-US">
                <a:cs typeface="Calibri"/>
              </a:rPr>
              <a:t>Type down notes, select one out of 10 pre-defined topics to indicate the general contents of the notes – helps to narrow down  </a:t>
            </a:r>
          </a:p>
        </p:txBody>
      </p:sp>
      <p:sp>
        <p:nvSpPr>
          <p:cNvPr id="4" name="Slide Number Placeholder 3"/>
          <p:cNvSpPr>
            <a:spLocks noGrp="1"/>
          </p:cNvSpPr>
          <p:nvPr>
            <p:ph type="sldNum" sz="quarter" idx="5"/>
          </p:nvPr>
        </p:nvSpPr>
        <p:spPr/>
        <p:txBody>
          <a:bodyPr/>
          <a:lstStyle/>
          <a:p>
            <a:fld id="{1EEAB0C4-DE43-4D59-9F02-0D9A74282B87}" type="slidenum">
              <a:rPr lang="en-US" smtClean="0"/>
              <a:t>6</a:t>
            </a:fld>
            <a:endParaRPr lang="en-US"/>
          </a:p>
        </p:txBody>
      </p:sp>
    </p:spTree>
    <p:extLst>
      <p:ext uri="{BB962C8B-B14F-4D97-AF65-F5344CB8AC3E}">
        <p14:creationId xmlns:p14="http://schemas.microsoft.com/office/powerpoint/2010/main" val="273979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Case study #2 – Aimee (up to 4 mins)</a:t>
            </a:r>
          </a:p>
          <a:p>
            <a:r>
              <a:rPr lang="en-US"/>
              <a:t>GOLDMAN SACHS</a:t>
            </a:r>
            <a:endParaRPr lang="en-US">
              <a:cs typeface="Calibri"/>
            </a:endParaRPr>
          </a:p>
        </p:txBody>
      </p:sp>
    </p:spTree>
    <p:extLst>
      <p:ext uri="{BB962C8B-B14F-4D97-AF65-F5344CB8AC3E}">
        <p14:creationId xmlns:p14="http://schemas.microsoft.com/office/powerpoint/2010/main" val="1636806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Pretrained model: </a:t>
            </a:r>
          </a:p>
          <a:p>
            <a:endParaRPr lang="en-US">
              <a:cs typeface="Calibri"/>
            </a:endParaRPr>
          </a:p>
          <a:p>
            <a:r>
              <a:rPr lang="en-US"/>
              <a:t>The encoder input is a concatenation of the style tag, emotion tag and keywords corresponding to the song lyrics with the [SEP] special character. </a:t>
            </a:r>
            <a:endParaRPr lang="en-US">
              <a:cs typeface="Calibri"/>
            </a:endParaRPr>
          </a:p>
        </p:txBody>
      </p:sp>
      <p:sp>
        <p:nvSpPr>
          <p:cNvPr id="4" name="Slide Number Placeholder 3"/>
          <p:cNvSpPr>
            <a:spLocks noGrp="1"/>
          </p:cNvSpPr>
          <p:nvPr>
            <p:ph type="sldNum" sz="quarter" idx="5"/>
          </p:nvPr>
        </p:nvSpPr>
        <p:spPr/>
        <p:txBody>
          <a:bodyPr/>
          <a:lstStyle/>
          <a:p>
            <a:fld id="{1EEAB0C4-DE43-4D59-9F02-0D9A74282B87}" type="slidenum">
              <a:rPr lang="en-US" smtClean="0"/>
              <a:t>10</a:t>
            </a:fld>
            <a:endParaRPr lang="en-US"/>
          </a:p>
        </p:txBody>
      </p:sp>
    </p:spTree>
    <p:extLst>
      <p:ext uri="{BB962C8B-B14F-4D97-AF65-F5344CB8AC3E}">
        <p14:creationId xmlns:p14="http://schemas.microsoft.com/office/powerpoint/2010/main" val="2944533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Case study #3 - Wenxi</a:t>
            </a:r>
          </a:p>
          <a:p>
            <a:r>
              <a:rPr lang="en-US"/>
              <a:t>The differences exist at decoding. The first difference is that under the interactive generation mode, generation is conditioned on both the encoder input and the preceding context. </a:t>
            </a:r>
            <a:endParaRPr lang="en-US">
              <a:cs typeface="Calibri"/>
            </a:endParaRPr>
          </a:p>
        </p:txBody>
      </p:sp>
      <p:sp>
        <p:nvSpPr>
          <p:cNvPr id="4" name="Slide Number Placeholder 3"/>
          <p:cNvSpPr>
            <a:spLocks noGrp="1"/>
          </p:cNvSpPr>
          <p:nvPr>
            <p:ph type="sldNum" sz="quarter" idx="5"/>
          </p:nvPr>
        </p:nvSpPr>
        <p:spPr/>
        <p:txBody>
          <a:bodyPr/>
          <a:lstStyle/>
          <a:p>
            <a:fld id="{1EEAB0C4-DE43-4D59-9F02-0D9A74282B87}" type="slidenum">
              <a:rPr lang="en-US" smtClean="0"/>
              <a:t>11</a:t>
            </a:fld>
            <a:endParaRPr lang="en-US"/>
          </a:p>
        </p:txBody>
      </p:sp>
    </p:spTree>
    <p:extLst>
      <p:ext uri="{BB962C8B-B14F-4D97-AF65-F5344CB8AC3E}">
        <p14:creationId xmlns:p14="http://schemas.microsoft.com/office/powerpoint/2010/main" val="355556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22222"/>
                </a:solidFill>
                <a:effectLst/>
                <a:latin typeface="Helvetica" panose="020B0604020202020204" pitchFamily="34" charset="0"/>
              </a:rPr>
              <a:t>after each token is produced, that token is added to the sequence of inputs. And that new sequence becomes the input to the model in its next step. This is an idea called “auto-regression”. </a:t>
            </a:r>
            <a:endParaRPr lang="en-US"/>
          </a:p>
        </p:txBody>
      </p:sp>
      <p:sp>
        <p:nvSpPr>
          <p:cNvPr id="4" name="Slide Number Placeholder 3"/>
          <p:cNvSpPr>
            <a:spLocks noGrp="1"/>
          </p:cNvSpPr>
          <p:nvPr>
            <p:ph type="sldNum" sz="quarter" idx="5"/>
          </p:nvPr>
        </p:nvSpPr>
        <p:spPr/>
        <p:txBody>
          <a:bodyPr/>
          <a:lstStyle/>
          <a:p>
            <a:fld id="{1EEAB0C4-DE43-4D59-9F02-0D9A74282B87}" type="slidenum">
              <a:rPr lang="en-US" smtClean="0"/>
              <a:t>12</a:t>
            </a:fld>
            <a:endParaRPr lang="en-US"/>
          </a:p>
        </p:txBody>
      </p:sp>
    </p:spTree>
    <p:extLst>
      <p:ext uri="{BB962C8B-B14F-4D97-AF65-F5344CB8AC3E}">
        <p14:creationId xmlns:p14="http://schemas.microsoft.com/office/powerpoint/2010/main" val="53882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0FC2-D660-4DEC-B8AC-1D9A17121D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2FCE8D-ABA8-4824-A069-FF11D6B22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9FC879-C342-4E10-B7D9-FB07433467F6}"/>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00247CEE-87B4-471C-8387-25DFD0B36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0876F-82D2-450C-B79C-1470B3C6E079}"/>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2506019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60C4-DD75-4534-9670-F418EA59BD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972113-FCF6-470A-8DE4-0845B34330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C69D3-AF27-40E5-B6C6-8049E4EE59F4}"/>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458F5FE6-5C79-42F0-8A98-D7C0036CA9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CD8C2-E470-4B7D-92BA-25DD45FB9721}"/>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1456949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C076-45E8-4B58-A7F5-F5CE5ACAF2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1D91C-D962-4CAE-B556-9940D4F05C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F539C-9905-444D-8F93-ED9CB69FCE77}"/>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0FE68E26-8ACF-4EAB-A610-3464B5394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AB213-A6AE-423F-8D18-47FE794FBD7F}"/>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4080732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3862070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slide 2">
    <p:bg>
      <p:bgPr>
        <a:solidFill>
          <a:schemeClr val="tx1"/>
        </a:solidFill>
        <a:effectLst/>
      </p:bgPr>
    </p:bg>
    <p:spTree>
      <p:nvGrpSpPr>
        <p:cNvPr id="1" name=""/>
        <p:cNvGrpSpPr/>
        <p:nvPr/>
      </p:nvGrpSpPr>
      <p:grpSpPr>
        <a:xfrm>
          <a:off x="0" y="0"/>
          <a:ext cx="0" cy="0"/>
          <a:chOff x="0" y="0"/>
          <a:chExt cx="0" cy="0"/>
        </a:xfrm>
      </p:grpSpPr>
      <p:pic>
        <p:nvPicPr>
          <p:cNvPr id="13" name="Picture 2" descr="abstract blur people background, silhouettes of unrecognizable people walking on a street abstract blur people background, silhouettes of unrecognizable people walking on a street abstract blur lights stock pictures, royalty-free photos &amp; images">
            <a:extLst>
              <a:ext uri="{FF2B5EF4-FFF2-40B4-BE49-F238E27FC236}">
                <a16:creationId xmlns:a16="http://schemas.microsoft.com/office/drawing/2014/main" id="{52C1AC05-B0AB-49FD-9C31-00D1CDF489A8}"/>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1"/>
            <a:ext cx="12225503"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TextBox 1">
            <a:extLst>
              <a:ext uri="{FF2B5EF4-FFF2-40B4-BE49-F238E27FC236}">
                <a16:creationId xmlns:a16="http://schemas.microsoft.com/office/drawing/2014/main" id="{F41225DC-D1EE-0648-8498-51046834E6AF}"/>
              </a:ext>
            </a:extLst>
          </p:cNvPr>
          <p:cNvSpPr txBox="1"/>
          <p:nvPr userDrawn="1"/>
        </p:nvSpPr>
        <p:spPr>
          <a:xfrm>
            <a:off x="6325849" y="161893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4" name="TextBox 3">
            <a:extLst>
              <a:ext uri="{FF2B5EF4-FFF2-40B4-BE49-F238E27FC236}">
                <a16:creationId xmlns:a16="http://schemas.microsoft.com/office/drawing/2014/main" id="{986EBCA5-1EB9-7849-95AC-59BB03184577}"/>
              </a:ext>
            </a:extLst>
          </p:cNvPr>
          <p:cNvSpPr txBox="1"/>
          <p:nvPr userDrawn="1"/>
        </p:nvSpPr>
        <p:spPr>
          <a:xfrm>
            <a:off x="4796852" y="2218544"/>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pic>
        <p:nvPicPr>
          <p:cNvPr id="20" name="Picture 19">
            <a:extLst>
              <a:ext uri="{FF2B5EF4-FFF2-40B4-BE49-F238E27FC236}">
                <a16:creationId xmlns:a16="http://schemas.microsoft.com/office/drawing/2014/main" id="{E91FEC12-843E-4967-9C53-08FA3C78C4E3}"/>
              </a:ext>
            </a:extLst>
          </p:cNvPr>
          <p:cNvPicPr>
            <a:picLocks noChangeAspect="1"/>
          </p:cNvPicPr>
          <p:nvPr userDrawn="1"/>
        </p:nvPicPr>
        <p:blipFill>
          <a:blip r:embed="rId3"/>
          <a:stretch>
            <a:fillRect/>
          </a:stretch>
        </p:blipFill>
        <p:spPr>
          <a:xfrm>
            <a:off x="634513" y="941297"/>
            <a:ext cx="2121004" cy="972126"/>
          </a:xfrm>
          <a:prstGeom prst="rect">
            <a:avLst/>
          </a:prstGeom>
        </p:spPr>
      </p:pic>
      <p:sp>
        <p:nvSpPr>
          <p:cNvPr id="21" name="Text Placeholder 7">
            <a:extLst>
              <a:ext uri="{FF2B5EF4-FFF2-40B4-BE49-F238E27FC236}">
                <a16:creationId xmlns:a16="http://schemas.microsoft.com/office/drawing/2014/main" id="{A4AAB15B-ABED-48D1-B5FF-1A62EDC7C1D0}"/>
              </a:ext>
            </a:extLst>
          </p:cNvPr>
          <p:cNvSpPr>
            <a:spLocks noGrp="1"/>
          </p:cNvSpPr>
          <p:nvPr>
            <p:ph type="body" sz="quarter" idx="10" hasCustomPrompt="1"/>
          </p:nvPr>
        </p:nvSpPr>
        <p:spPr>
          <a:xfrm>
            <a:off x="508559" y="2396835"/>
            <a:ext cx="5362405" cy="1145355"/>
          </a:xfrm>
          <a:prstGeom prst="rect">
            <a:avLst/>
          </a:prstGeom>
        </p:spPr>
        <p:txBody>
          <a:bodyPr/>
          <a:lstStyle>
            <a:lvl1pPr>
              <a:defRPr sz="8000">
                <a:solidFill>
                  <a:schemeClr val="tx1"/>
                </a:solidFill>
                <a:latin typeface="Calibri" panose="020F0502020204030204" pitchFamily="34" charset="0"/>
                <a:cs typeface="Calibri" panose="020F0502020204030204" pitchFamily="34" charset="0"/>
              </a:defRPr>
            </a:lvl1pPr>
            <a:lvl5pPr>
              <a:defRPr/>
            </a:lvl5p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20" normalizeH="0" baseline="0" noProof="0">
                <a:ln>
                  <a:noFill/>
                </a:ln>
                <a:solidFill>
                  <a:srgbClr val="2E2E7B"/>
                </a:solidFill>
                <a:effectLst/>
                <a:uLnTx/>
                <a:uFillTx/>
                <a:latin typeface="Calibri" panose="020F0502020204030204" pitchFamily="34" charset="0"/>
                <a:ea typeface="+mn-ea"/>
                <a:cs typeface="Calibri"/>
              </a:rPr>
              <a:t>Thank You</a:t>
            </a:r>
          </a:p>
        </p:txBody>
      </p:sp>
      <p:sp>
        <p:nvSpPr>
          <p:cNvPr id="22" name="Text Placeholder 9">
            <a:extLst>
              <a:ext uri="{FF2B5EF4-FFF2-40B4-BE49-F238E27FC236}">
                <a16:creationId xmlns:a16="http://schemas.microsoft.com/office/drawing/2014/main" id="{97EA8E92-6934-4ACA-86C0-965800E5CBE7}"/>
              </a:ext>
            </a:extLst>
          </p:cNvPr>
          <p:cNvSpPr>
            <a:spLocks noGrp="1"/>
          </p:cNvSpPr>
          <p:nvPr>
            <p:ph type="body" sz="quarter" idx="11" hasCustomPrompt="1"/>
          </p:nvPr>
        </p:nvSpPr>
        <p:spPr>
          <a:xfrm>
            <a:off x="517437" y="3793208"/>
            <a:ext cx="6124575" cy="517049"/>
          </a:xfrm>
          <a:prstGeom prst="rect">
            <a:avLst/>
          </a:prstGeom>
        </p:spPr>
        <p:txBody>
          <a:bodyPr/>
          <a:lstStyle>
            <a:lvl1pPr>
              <a:defRPr sz="2400">
                <a:solidFill>
                  <a:schemeClr val="tx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E2E7B"/>
                </a:solidFill>
                <a:effectLst/>
                <a:uLnTx/>
                <a:uFillTx/>
                <a:latin typeface="Calibri" panose="020F0502020204030204" pitchFamily="34" charset="0"/>
                <a:ea typeface="Open Sans" panose="020B0606030504020204" pitchFamily="34" charset="0"/>
                <a:cs typeface="Calibri" panose="020F0502020204030204" pitchFamily="34" charset="0"/>
              </a:rPr>
              <a:t>We Blend in to Create Results that Stand Out</a:t>
            </a:r>
          </a:p>
        </p:txBody>
      </p:sp>
    </p:spTree>
    <p:extLst>
      <p:ext uri="{BB962C8B-B14F-4D97-AF65-F5344CB8AC3E}">
        <p14:creationId xmlns:p14="http://schemas.microsoft.com/office/powerpoint/2010/main" val="2806368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1826583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content 2">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EB9CE6-B8EE-EE42-AB1F-511D94D7AD1F}"/>
              </a:ext>
            </a:extLst>
          </p:cNvPr>
          <p:cNvSpPr>
            <a:spLocks noGrp="1"/>
          </p:cNvSpPr>
          <p:nvPr>
            <p:ph type="title" hasCustomPrompt="1"/>
          </p:nvPr>
        </p:nvSpPr>
        <p:spPr>
          <a:xfrm>
            <a:off x="647700" y="2204583"/>
            <a:ext cx="2895600" cy="1056520"/>
          </a:xfrm>
          <a:prstGeom prst="rect">
            <a:avLst/>
          </a:prstGeom>
        </p:spPr>
        <p:txBody>
          <a:bodyPr lIns="0"/>
          <a:lstStyle>
            <a:lvl1pPr>
              <a:defRPr sz="3200" b="0" i="0" spc="0" baseline="0">
                <a:solidFill>
                  <a:srgbClr val="000000"/>
                </a:solidFill>
                <a:latin typeface="Calibri" panose="020F0502020204030204" pitchFamily="34" charset="0"/>
                <a:cs typeface="Calibri" panose="020F0502020204030204" pitchFamily="34" charset="0"/>
              </a:defRPr>
            </a:lvl1pPr>
          </a:lstStyle>
          <a:p>
            <a:r>
              <a:rPr lang="en-US"/>
              <a:t>Click to edit master title style</a:t>
            </a:r>
          </a:p>
        </p:txBody>
      </p:sp>
      <p:sp>
        <p:nvSpPr>
          <p:cNvPr id="4" name="Picture Placeholder 3">
            <a:extLst>
              <a:ext uri="{FF2B5EF4-FFF2-40B4-BE49-F238E27FC236}">
                <a16:creationId xmlns:a16="http://schemas.microsoft.com/office/drawing/2014/main" id="{6DB0AB57-BF47-AE49-8803-EC6FAA32E228}"/>
              </a:ext>
            </a:extLst>
          </p:cNvPr>
          <p:cNvSpPr>
            <a:spLocks noGrp="1"/>
          </p:cNvSpPr>
          <p:nvPr>
            <p:ph type="pic" sz="quarter" idx="10"/>
          </p:nvPr>
        </p:nvSpPr>
        <p:spPr>
          <a:xfrm flipH="1">
            <a:off x="6096000" y="0"/>
            <a:ext cx="6095996" cy="6858000"/>
          </a:xfrm>
          <a:prstGeom prst="flowChartDelay">
            <a:avLst/>
          </a:prstGeom>
          <a:solidFill>
            <a:schemeClr val="bg1"/>
          </a:solidFill>
        </p:spPr>
        <p:txBody>
          <a:bodyPr/>
          <a:lstStyle>
            <a:lvl1pPr>
              <a:defRPr>
                <a:noFill/>
              </a:defRPr>
            </a:lvl1pPr>
          </a:lstStyle>
          <a:p>
            <a:endParaRPr lang="en-US"/>
          </a:p>
        </p:txBody>
      </p:sp>
      <p:sp>
        <p:nvSpPr>
          <p:cNvPr id="6" name="Text Placeholder 5">
            <a:extLst>
              <a:ext uri="{FF2B5EF4-FFF2-40B4-BE49-F238E27FC236}">
                <a16:creationId xmlns:a16="http://schemas.microsoft.com/office/drawing/2014/main" id="{C853C9A5-41E3-694A-A308-E421A78C5271}"/>
              </a:ext>
            </a:extLst>
          </p:cNvPr>
          <p:cNvSpPr>
            <a:spLocks noGrp="1"/>
          </p:cNvSpPr>
          <p:nvPr>
            <p:ph type="body" sz="quarter" idx="11" hasCustomPrompt="1"/>
          </p:nvPr>
        </p:nvSpPr>
        <p:spPr>
          <a:xfrm>
            <a:off x="664029" y="3429000"/>
            <a:ext cx="4713511" cy="832983"/>
          </a:xfrm>
          <a:prstGeom prst="rect">
            <a:avLst/>
          </a:prstGeom>
        </p:spPr>
        <p:txBody>
          <a:bodyPr/>
          <a:lstStyle>
            <a:lvl1pPr>
              <a:buClr>
                <a:srgbClr val="000000"/>
              </a:buClr>
              <a:buFont typeface="Arial" panose="020B0604020202020204" pitchFamily="34" charset="0"/>
              <a:buChar char="•"/>
              <a:defRPr sz="2400">
                <a:latin typeface="Calibri" panose="020F0502020204030204" pitchFamily="34" charset="0"/>
                <a:cs typeface="Calibri" panose="020F0502020204030204" pitchFamily="34" charset="0"/>
              </a:defRPr>
            </a:lvl1pPr>
            <a:lvl2pPr>
              <a:buClr>
                <a:srgbClr val="000000"/>
              </a:buClr>
              <a:buFont typeface="Arial" panose="020B0604020202020204" pitchFamily="34" charset="0"/>
              <a:buChar char="•"/>
              <a:defRPr sz="18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 Click to edit Master text styles</a:t>
            </a:r>
          </a:p>
          <a:p>
            <a:pPr lvl="1"/>
            <a:r>
              <a:rPr lang="en-US"/>
              <a:t>Second level</a:t>
            </a:r>
          </a:p>
          <a:p>
            <a:pPr lvl="1"/>
            <a:endParaRPr lang="en-US"/>
          </a:p>
          <a:p>
            <a:pPr lvl="1"/>
            <a:endParaRPr lang="en-US"/>
          </a:p>
          <a:p>
            <a:pPr lvl="1"/>
            <a:endParaRPr lang="en-US"/>
          </a:p>
          <a:p>
            <a:pPr lvl="1"/>
            <a:endParaRPr lang="en-US"/>
          </a:p>
        </p:txBody>
      </p:sp>
      <p:sp>
        <p:nvSpPr>
          <p:cNvPr id="2" name="Slide Number Placeholder 1">
            <a:extLst>
              <a:ext uri="{FF2B5EF4-FFF2-40B4-BE49-F238E27FC236}">
                <a16:creationId xmlns:a16="http://schemas.microsoft.com/office/drawing/2014/main" id="{2E902963-3AF1-4E59-8C6C-8F6945BD4C2B}"/>
              </a:ext>
            </a:extLst>
          </p:cNvPr>
          <p:cNvSpPr>
            <a:spLocks noGrp="1"/>
          </p:cNvSpPr>
          <p:nvPr>
            <p:ph type="sldNum" sz="quarter" idx="12"/>
          </p:nvPr>
        </p:nvSpPr>
        <p:spPr/>
        <p:txBody>
          <a:bodyPr/>
          <a:lstStyle/>
          <a:p>
            <a:fld id="{87E1C948-A344-491D-8DB0-86668A8521AB}" type="slidenum">
              <a:rPr lang="en-US" smtClean="0"/>
              <a:t>‹#›</a:t>
            </a:fld>
            <a:endParaRPr lang="en-US"/>
          </a:p>
        </p:txBody>
      </p:sp>
    </p:spTree>
    <p:extLst>
      <p:ext uri="{BB962C8B-B14F-4D97-AF65-F5344CB8AC3E}">
        <p14:creationId xmlns:p14="http://schemas.microsoft.com/office/powerpoint/2010/main" val="593593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1">
    <p:bg>
      <p:bgPr>
        <a:blipFill dpi="0" rotWithShape="1">
          <a:blip r:embed="rId2">
            <a:lum/>
          </a:blip>
          <a:srcRect/>
          <a:stretch>
            <a:fillRect l="42000"/>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D1EDC9-FED3-8241-8790-922D03CE7422}"/>
              </a:ext>
            </a:extLst>
          </p:cNvPr>
          <p:cNvSpPr txBox="1"/>
          <p:nvPr userDrawn="1"/>
        </p:nvSpPr>
        <p:spPr>
          <a:xfrm>
            <a:off x="8034728" y="764498"/>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16" name="TextBox 15">
            <a:extLst>
              <a:ext uri="{FF2B5EF4-FFF2-40B4-BE49-F238E27FC236}">
                <a16:creationId xmlns:a16="http://schemas.microsoft.com/office/drawing/2014/main" id="{FDD804DC-0346-7845-B859-DAEFFE076F89}"/>
              </a:ext>
            </a:extLst>
          </p:cNvPr>
          <p:cNvSpPr txBox="1"/>
          <p:nvPr userDrawn="1"/>
        </p:nvSpPr>
        <p:spPr>
          <a:xfrm>
            <a:off x="5276538" y="5621311"/>
            <a:ext cx="0" cy="0"/>
          </a:xfrm>
          <a:prstGeom prst="rect">
            <a:avLst/>
          </a:prstGeom>
          <a:noFill/>
        </p:spPr>
        <p:txBody>
          <a:bodyPr wrap="none" lIns="0" tIns="0" rIns="0" bIns="0" rtlCol="0" anchor="t">
            <a:noAutofit/>
          </a:bodyPr>
          <a:lstStyle/>
          <a:p>
            <a:pPr algn="l">
              <a:spcBef>
                <a:spcPts val="0"/>
              </a:spcBef>
            </a:pPr>
            <a:endParaRPr lang="en-US" sz="1600" spc="-50">
              <a:solidFill>
                <a:schemeClr val="tx2"/>
              </a:solidFill>
              <a:latin typeface="Calibri" panose="020F0502020204030204" pitchFamily="34" charset="0"/>
              <a:cs typeface="Segoe UI"/>
            </a:endParaRPr>
          </a:p>
        </p:txBody>
      </p:sp>
      <p:sp>
        <p:nvSpPr>
          <p:cNvPr id="2" name="Rectangle 1">
            <a:extLst>
              <a:ext uri="{FF2B5EF4-FFF2-40B4-BE49-F238E27FC236}">
                <a16:creationId xmlns:a16="http://schemas.microsoft.com/office/drawing/2014/main" id="{F6996892-FE4E-9F40-AF64-07BFFA4DDF00}"/>
              </a:ext>
            </a:extLst>
          </p:cNvPr>
          <p:cNvSpPr/>
          <p:nvPr userDrawn="1"/>
        </p:nvSpPr>
        <p:spPr>
          <a:xfrm>
            <a:off x="0" y="5955858"/>
            <a:ext cx="4520242" cy="90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6">
            <a:extLst>
              <a:ext uri="{FF2B5EF4-FFF2-40B4-BE49-F238E27FC236}">
                <a16:creationId xmlns:a16="http://schemas.microsoft.com/office/drawing/2014/main" id="{B6172EB1-0BEE-0041-9081-807C07AEAC3D}"/>
              </a:ext>
            </a:extLst>
          </p:cNvPr>
          <p:cNvSpPr>
            <a:spLocks noGrp="1"/>
          </p:cNvSpPr>
          <p:nvPr>
            <p:ph type="title" hasCustomPrompt="1"/>
          </p:nvPr>
        </p:nvSpPr>
        <p:spPr>
          <a:xfrm>
            <a:off x="658880" y="2972968"/>
            <a:ext cx="5341495" cy="796916"/>
          </a:xfrm>
          <a:prstGeom prst="rect">
            <a:avLst/>
          </a:prstGeom>
        </p:spPr>
        <p:txBody>
          <a:bodyPr lIns="0"/>
          <a:lstStyle>
            <a:lvl1pPr>
              <a:defRPr sz="4800" b="0" i="0">
                <a:solidFill>
                  <a:schemeClr val="tx1"/>
                </a:solidFill>
                <a:latin typeface="Calibri" panose="020F0502020204030204" pitchFamily="34" charset="0"/>
                <a:cs typeface="Calibri" panose="020F0502020204030204" pitchFamily="34" charset="0"/>
              </a:defRPr>
            </a:lvl1pPr>
          </a:lstStyle>
          <a:p>
            <a:r>
              <a:rPr lang="en-US"/>
              <a:t>Click to edit </a:t>
            </a:r>
            <a:br>
              <a:rPr lang="en-US"/>
            </a:br>
            <a:r>
              <a:rPr lang="en-US"/>
              <a:t>Master title style</a:t>
            </a:r>
          </a:p>
        </p:txBody>
      </p:sp>
      <p:sp>
        <p:nvSpPr>
          <p:cNvPr id="14" name="Text Placeholder 8">
            <a:extLst>
              <a:ext uri="{FF2B5EF4-FFF2-40B4-BE49-F238E27FC236}">
                <a16:creationId xmlns:a16="http://schemas.microsoft.com/office/drawing/2014/main" id="{DB9BE8C5-2436-FB43-AD9F-F8C48923642A}"/>
              </a:ext>
            </a:extLst>
          </p:cNvPr>
          <p:cNvSpPr>
            <a:spLocks noGrp="1"/>
          </p:cNvSpPr>
          <p:nvPr>
            <p:ph type="body" sz="quarter" idx="16" hasCustomPrompt="1"/>
          </p:nvPr>
        </p:nvSpPr>
        <p:spPr>
          <a:xfrm>
            <a:off x="666131" y="5608354"/>
            <a:ext cx="3830638" cy="244475"/>
          </a:xfrm>
          <a:prstGeom prst="rect">
            <a:avLst/>
          </a:prstGeom>
        </p:spPr>
        <p:txBody>
          <a:bodyPr lIns="0"/>
          <a:lstStyle>
            <a:lvl1pPr>
              <a:buFont typeface="Arial" panose="020B0604020202020204" pitchFamily="34" charset="0"/>
              <a:buNone/>
              <a:defRPr sz="1100" b="0" i="0">
                <a:solidFill>
                  <a:schemeClr val="tx1"/>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Date</a:t>
            </a:r>
          </a:p>
        </p:txBody>
      </p:sp>
      <p:sp>
        <p:nvSpPr>
          <p:cNvPr id="18" name="Text Placeholder 8">
            <a:extLst>
              <a:ext uri="{FF2B5EF4-FFF2-40B4-BE49-F238E27FC236}">
                <a16:creationId xmlns:a16="http://schemas.microsoft.com/office/drawing/2014/main" id="{728A91A6-E409-3B4E-AF3B-62A52092299B}"/>
              </a:ext>
            </a:extLst>
          </p:cNvPr>
          <p:cNvSpPr>
            <a:spLocks noGrp="1"/>
          </p:cNvSpPr>
          <p:nvPr>
            <p:ph type="body" sz="quarter" idx="18" hasCustomPrompt="1"/>
          </p:nvPr>
        </p:nvSpPr>
        <p:spPr>
          <a:xfrm>
            <a:off x="666131" y="5260850"/>
            <a:ext cx="3830638" cy="244475"/>
          </a:xfrm>
          <a:prstGeom prst="rect">
            <a:avLst/>
          </a:prstGeom>
        </p:spPr>
        <p:txBody>
          <a:bodyPr lIns="0"/>
          <a:lstStyle>
            <a:lvl1pPr>
              <a:buFont typeface="Arial" panose="020B0604020202020204" pitchFamily="34" charset="0"/>
              <a:buNone/>
              <a:defRPr sz="1800" b="0" i="0">
                <a:solidFill>
                  <a:schemeClr val="bg1">
                    <a:lumMod val="75000"/>
                  </a:schemeClr>
                </a:solidFill>
                <a:latin typeface="+mn-lt"/>
              </a:defRPr>
            </a:lvl1pPr>
            <a:lvl2pPr>
              <a:defRPr sz="1400">
                <a:latin typeface="Proxima Nova Rg" panose="02000506030000020004" pitchFamily="2" charset="0"/>
              </a:defRPr>
            </a:lvl2pPr>
            <a:lvl3pPr>
              <a:defRPr sz="1400">
                <a:latin typeface="Proxima Nova Rg" panose="02000506030000020004" pitchFamily="2" charset="0"/>
              </a:defRPr>
            </a:lvl3pPr>
            <a:lvl4pPr>
              <a:defRPr sz="1400">
                <a:latin typeface="Proxima Nova Rg" panose="02000506030000020004" pitchFamily="2" charset="0"/>
              </a:defRPr>
            </a:lvl4pPr>
            <a:lvl5pPr>
              <a:defRPr sz="1400">
                <a:latin typeface="Proxima Nova Rg" panose="02000506030000020004" pitchFamily="2" charset="0"/>
              </a:defRPr>
            </a:lvl5pPr>
          </a:lstStyle>
          <a:p>
            <a:pPr lvl="0"/>
            <a:r>
              <a:rPr lang="en-US"/>
              <a:t>Prepared for: Client name/logo</a:t>
            </a:r>
          </a:p>
        </p:txBody>
      </p:sp>
      <p:pic>
        <p:nvPicPr>
          <p:cNvPr id="10" name="Picture 9">
            <a:extLst>
              <a:ext uri="{FF2B5EF4-FFF2-40B4-BE49-F238E27FC236}">
                <a16:creationId xmlns:a16="http://schemas.microsoft.com/office/drawing/2014/main" id="{ADDB5ECE-756E-4ED3-B123-1FFCA5CC6510}"/>
              </a:ext>
            </a:extLst>
          </p:cNvPr>
          <p:cNvPicPr>
            <a:picLocks noChangeAspect="1"/>
          </p:cNvPicPr>
          <p:nvPr userDrawn="1"/>
        </p:nvPicPr>
        <p:blipFill>
          <a:blip r:embed="rId3"/>
          <a:stretch>
            <a:fillRect/>
          </a:stretch>
        </p:blipFill>
        <p:spPr>
          <a:xfrm>
            <a:off x="666131" y="929080"/>
            <a:ext cx="2277363" cy="1043791"/>
          </a:xfrm>
          <a:prstGeom prst="rect">
            <a:avLst/>
          </a:prstGeom>
        </p:spPr>
      </p:pic>
    </p:spTree>
    <p:extLst>
      <p:ext uri="{BB962C8B-B14F-4D97-AF65-F5344CB8AC3E}">
        <p14:creationId xmlns:p14="http://schemas.microsoft.com/office/powerpoint/2010/main" val="2510671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44006" y="639830"/>
            <a:ext cx="10981765" cy="664536"/>
          </a:xfrm>
          <a:prstGeom prst="rect">
            <a:avLst/>
          </a:prstGeom>
        </p:spPr>
        <p:txBody>
          <a:bodyPr lIns="0" tIns="0" rIns="0" bIns="0"/>
          <a:lstStyle>
            <a:lvl1pPr>
              <a:defRPr sz="3200" b="0" i="0" spc="0">
                <a:solidFill>
                  <a:schemeClr val="tx1"/>
                </a:solidFill>
                <a:latin typeface="Calibri" panose="020F050202020403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A16A94D3-9DBF-BE48-84DA-990636327BFF}"/>
              </a:ext>
            </a:extLst>
          </p:cNvPr>
          <p:cNvSpPr txBox="1"/>
          <p:nvPr userDrawn="1"/>
        </p:nvSpPr>
        <p:spPr>
          <a:xfrm>
            <a:off x="538619" y="-388307"/>
            <a:ext cx="0" cy="0"/>
          </a:xfrm>
          <a:prstGeom prst="rect">
            <a:avLst/>
          </a:prstGeom>
        </p:spPr>
        <p:txBody>
          <a:bodyPr vert="horz"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a:ln>
                <a:noFill/>
              </a:ln>
              <a:solidFill>
                <a:srgbClr val="FFFFFF"/>
              </a:solidFill>
              <a:effectLst/>
              <a:uLnTx/>
              <a:uFillTx/>
              <a:latin typeface="Proxima Nova Rg" panose="02000506030000020004" pitchFamily="2" charset="77"/>
              <a:ea typeface="nevis" charset="0"/>
              <a:cs typeface="Arial" panose="020B0604020202020204" pitchFamily="34" charset="0"/>
            </a:endParaRPr>
          </a:p>
        </p:txBody>
      </p:sp>
      <p:sp>
        <p:nvSpPr>
          <p:cNvPr id="5" name="Slide Number Placeholder 4">
            <a:extLst>
              <a:ext uri="{FF2B5EF4-FFF2-40B4-BE49-F238E27FC236}">
                <a16:creationId xmlns:a16="http://schemas.microsoft.com/office/drawing/2014/main" id="{9BCD827E-D131-4997-A76D-ACCED92F69D1}"/>
              </a:ext>
            </a:extLst>
          </p:cNvPr>
          <p:cNvSpPr>
            <a:spLocks noGrp="1"/>
          </p:cNvSpPr>
          <p:nvPr>
            <p:ph type="sldNum" sz="quarter" idx="10"/>
          </p:nvPr>
        </p:nvSpPr>
        <p:spPr/>
        <p:txBody>
          <a:bodyPr/>
          <a:lstStyle/>
          <a:p>
            <a:fld id="{87E1C948-A344-491D-8DB0-86668A8521AB}" type="slidenum">
              <a:rPr lang="en-US" smtClean="0"/>
              <a:t>‹#›</a:t>
            </a:fld>
            <a:endParaRPr lang="en-US"/>
          </a:p>
        </p:txBody>
      </p:sp>
      <p:sp>
        <p:nvSpPr>
          <p:cNvPr id="11" name="Text Placeholder 10">
            <a:extLst>
              <a:ext uri="{FF2B5EF4-FFF2-40B4-BE49-F238E27FC236}">
                <a16:creationId xmlns:a16="http://schemas.microsoft.com/office/drawing/2014/main" id="{00966CAD-0838-43A0-9D83-F659FBA15391}"/>
              </a:ext>
            </a:extLst>
          </p:cNvPr>
          <p:cNvSpPr>
            <a:spLocks noGrp="1"/>
          </p:cNvSpPr>
          <p:nvPr>
            <p:ph type="body" sz="quarter" idx="11"/>
          </p:nvPr>
        </p:nvSpPr>
        <p:spPr>
          <a:xfrm>
            <a:off x="643498" y="1438275"/>
            <a:ext cx="10981765" cy="2058988"/>
          </a:xfrm>
          <a:prstGeom prst="rect">
            <a:avLst/>
          </a:prstGeom>
        </p:spPr>
        <p:txBody>
          <a:bodyPr/>
          <a:lstStyle>
            <a:lvl1pPr>
              <a:defRPr sz="24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36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9A59-67BD-442F-A25D-EA29C7E86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1B3F8-9511-4DB2-904D-E21F47F7C7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7E57-9FE3-433D-A36E-800245BFE8A3}"/>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11429C97-5886-4E4F-97CA-AC90610DD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A1553-1B2C-43BF-8221-73FD9C46AC3C}"/>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242234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F9F-3A1B-4B39-BAF7-E845CB83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11FA46-C814-44DA-896B-0BF960257C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AAB2C-5F5D-4573-AA70-8C0AF2B606EF}"/>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AFB23252-B2A7-4DFB-A832-3718F12EB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09D9C-B440-457E-A7D8-AAD94A39760E}"/>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1933923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E654-D740-457C-BDD8-73E7B02E41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FE046-DA78-46E7-9554-AFAB1138B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6134E0-A60E-47E6-AE02-66C510194C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2762A-61C4-494F-8729-07392597273A}"/>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6" name="Footer Placeholder 5">
            <a:extLst>
              <a:ext uri="{FF2B5EF4-FFF2-40B4-BE49-F238E27FC236}">
                <a16:creationId xmlns:a16="http://schemas.microsoft.com/office/drawing/2014/main" id="{BDED73D4-0A00-4D5B-936C-01C590F5C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3F34F-F272-4A67-B105-6F06A3C2D1E2}"/>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20876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66F0-9118-4556-8A71-5ADD71D3DC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4F5885-183A-4460-91AA-C2786B11C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33BF7-0E7B-4219-9E85-7F58BB0F59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EFAE08-4E3D-4203-B95F-CEF910882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17884B-6ACE-4B68-927B-DB8E452F9F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09DCD7-1EF1-471B-917A-E75CFC82FF08}"/>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8" name="Footer Placeholder 7">
            <a:extLst>
              <a:ext uri="{FF2B5EF4-FFF2-40B4-BE49-F238E27FC236}">
                <a16:creationId xmlns:a16="http://schemas.microsoft.com/office/drawing/2014/main" id="{7F4F5B87-B5E4-4103-BF3E-96863F772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02F550-9AC6-4591-847A-A6293ADEC2DE}"/>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375991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DA9C-4758-42EE-83F2-03EFCE6B4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F944A2-3140-421D-BB6E-274714A96A0D}"/>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4" name="Footer Placeholder 3">
            <a:extLst>
              <a:ext uri="{FF2B5EF4-FFF2-40B4-BE49-F238E27FC236}">
                <a16:creationId xmlns:a16="http://schemas.microsoft.com/office/drawing/2014/main" id="{BDDADEB2-9565-4E27-A02A-3ED6D7D2C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DFFD86-CC25-4241-AA42-6E6DD6D0225A}"/>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283607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F34A5-279C-47BB-A460-47D1F240789A}"/>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3" name="Footer Placeholder 2">
            <a:extLst>
              <a:ext uri="{FF2B5EF4-FFF2-40B4-BE49-F238E27FC236}">
                <a16:creationId xmlns:a16="http://schemas.microsoft.com/office/drawing/2014/main" id="{60FD0A18-B3A2-409F-84A7-6E6FACBECB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6D930-4497-4D9C-92E3-9B574A6EDB42}"/>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249070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4DEB3-8943-437B-A964-2E53E742C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DB9A1-EFDD-4239-AAF3-232683CDCD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4ACB51-6538-43BE-B0D5-228029664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38C83-137B-4514-B3E2-EA716F44B8D8}"/>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6" name="Footer Placeholder 5">
            <a:extLst>
              <a:ext uri="{FF2B5EF4-FFF2-40B4-BE49-F238E27FC236}">
                <a16:creationId xmlns:a16="http://schemas.microsoft.com/office/drawing/2014/main" id="{BBE9D5F5-B00F-4DE2-B62A-D09AB94F37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212A4-BF5F-4C6C-AAF9-883BF7B691AC}"/>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334817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8D0E-4D94-450B-AC6B-E7D56A934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ADBD1-309B-4413-B3F7-C6513DBC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5097B-A0CA-465A-AFBC-F8DE49F6A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C8AD9-2A1F-4A64-8551-C4AA7EFF51BF}"/>
              </a:ext>
            </a:extLst>
          </p:cNvPr>
          <p:cNvSpPr>
            <a:spLocks noGrp="1"/>
          </p:cNvSpPr>
          <p:nvPr>
            <p:ph type="dt" sz="half" idx="10"/>
          </p:nvPr>
        </p:nvSpPr>
        <p:spPr/>
        <p:txBody>
          <a:bodyPr/>
          <a:lstStyle/>
          <a:p>
            <a:fld id="{D21DD1DB-C7E2-4E7C-AD04-8883C861EF21}" type="datetimeFigureOut">
              <a:rPr lang="en-US" smtClean="0"/>
              <a:t>10/20/2021</a:t>
            </a:fld>
            <a:endParaRPr lang="en-US"/>
          </a:p>
        </p:txBody>
      </p:sp>
      <p:sp>
        <p:nvSpPr>
          <p:cNvPr id="6" name="Footer Placeholder 5">
            <a:extLst>
              <a:ext uri="{FF2B5EF4-FFF2-40B4-BE49-F238E27FC236}">
                <a16:creationId xmlns:a16="http://schemas.microsoft.com/office/drawing/2014/main" id="{C6EDB035-01EE-4832-A78B-33820CAA8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A36C7-D3E8-4904-89BA-70CCC3BADA6E}"/>
              </a:ext>
            </a:extLst>
          </p:cNvPr>
          <p:cNvSpPr>
            <a:spLocks noGrp="1"/>
          </p:cNvSpPr>
          <p:nvPr>
            <p:ph type="sldNum" sz="quarter" idx="12"/>
          </p:nvPr>
        </p:nvSpPr>
        <p:spPr/>
        <p:txBody>
          <a:bodyPr/>
          <a:lstStyle/>
          <a:p>
            <a:fld id="{7A0D045F-4D7B-4525-9BB0-D39F4BEB3F0E}" type="slidenum">
              <a:rPr lang="en-US" smtClean="0"/>
              <a:t>‹#›</a:t>
            </a:fld>
            <a:endParaRPr lang="en-US"/>
          </a:p>
        </p:txBody>
      </p:sp>
    </p:spTree>
    <p:extLst>
      <p:ext uri="{BB962C8B-B14F-4D97-AF65-F5344CB8AC3E}">
        <p14:creationId xmlns:p14="http://schemas.microsoft.com/office/powerpoint/2010/main" val="153398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ADE19-9A23-409D-826B-2B7F5E19B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056DD3-42D0-4AE7-9C34-9034727AA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96FDF-BA52-41A3-9AEF-D41EE47E5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DD1DB-C7E2-4E7C-AD04-8883C861EF21}" type="datetimeFigureOut">
              <a:rPr lang="en-US" smtClean="0"/>
              <a:t>10/20/2021</a:t>
            </a:fld>
            <a:endParaRPr lang="en-US"/>
          </a:p>
        </p:txBody>
      </p:sp>
      <p:sp>
        <p:nvSpPr>
          <p:cNvPr id="5" name="Footer Placeholder 4">
            <a:extLst>
              <a:ext uri="{FF2B5EF4-FFF2-40B4-BE49-F238E27FC236}">
                <a16:creationId xmlns:a16="http://schemas.microsoft.com/office/drawing/2014/main" id="{5F4F51E3-B6F0-41DF-B9A4-D6CD95B7FC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04C507-65FE-4826-A0F0-4A5A3C602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0D045F-4D7B-4525-9BB0-D39F4BEB3F0E}" type="slidenum">
              <a:rPr lang="en-US" smtClean="0"/>
              <a:t>‹#›</a:t>
            </a:fld>
            <a:endParaRPr lang="en-US"/>
          </a:p>
        </p:txBody>
      </p:sp>
    </p:spTree>
    <p:extLst>
      <p:ext uri="{BB962C8B-B14F-4D97-AF65-F5344CB8AC3E}">
        <p14:creationId xmlns:p14="http://schemas.microsoft.com/office/powerpoint/2010/main" val="1990095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B2136E50-4F59-3442-A244-5EED01AD3ABD}"/>
              </a:ext>
            </a:extLst>
          </p:cNvPr>
          <p:cNvSpPr txBox="1">
            <a:spLocks/>
          </p:cNvSpPr>
          <p:nvPr userDrawn="1"/>
        </p:nvSpPr>
        <p:spPr>
          <a:xfrm>
            <a:off x="2244515" y="616290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DIN-Regular" panose="020B0500000000000000"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1">
                    <a:lumMod val="75000"/>
                  </a:schemeClr>
                </a:solidFill>
                <a:latin typeface="Calibri" panose="020F0502020204030204" pitchFamily="34" charset="0"/>
              </a:rPr>
              <a:t>Confidential &amp; Proprietary</a:t>
            </a:r>
          </a:p>
        </p:txBody>
      </p:sp>
      <p:pic>
        <p:nvPicPr>
          <p:cNvPr id="7" name="Picture 6">
            <a:extLst>
              <a:ext uri="{FF2B5EF4-FFF2-40B4-BE49-F238E27FC236}">
                <a16:creationId xmlns:a16="http://schemas.microsoft.com/office/drawing/2014/main" id="{D71102F2-725F-474A-9D9D-E28D7B2C709F}"/>
              </a:ext>
            </a:extLst>
          </p:cNvPr>
          <p:cNvPicPr>
            <a:picLocks noChangeAspect="1"/>
          </p:cNvPicPr>
          <p:nvPr userDrawn="1"/>
        </p:nvPicPr>
        <p:blipFill>
          <a:blip r:embed="rId8"/>
          <a:stretch>
            <a:fillRect/>
          </a:stretch>
        </p:blipFill>
        <p:spPr>
          <a:xfrm>
            <a:off x="588043" y="6071302"/>
            <a:ext cx="1105816" cy="506832"/>
          </a:xfrm>
          <a:prstGeom prst="rect">
            <a:avLst/>
          </a:prstGeom>
        </p:spPr>
      </p:pic>
      <p:sp>
        <p:nvSpPr>
          <p:cNvPr id="2" name="Slide Number Placeholder 1">
            <a:extLst>
              <a:ext uri="{FF2B5EF4-FFF2-40B4-BE49-F238E27FC236}">
                <a16:creationId xmlns:a16="http://schemas.microsoft.com/office/drawing/2014/main" id="{0C401CE2-46A5-4A2A-B915-F905D0A51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1C948-A344-491D-8DB0-86668A8521AB}" type="slidenum">
              <a:rPr lang="en-US" smtClean="0"/>
              <a:t>‹#›</a:t>
            </a:fld>
            <a:endParaRPr lang="en-US"/>
          </a:p>
        </p:txBody>
      </p:sp>
    </p:spTree>
    <p:extLst>
      <p:ext uri="{BB962C8B-B14F-4D97-AF65-F5344CB8AC3E}">
        <p14:creationId xmlns:p14="http://schemas.microsoft.com/office/powerpoint/2010/main" val="392631476"/>
      </p:ext>
    </p:extLst>
  </p:cSld>
  <p:clrMap bg1="lt1" tx1="dk1" bg2="lt2" tx2="dk2" accent1="accent1" accent2="accent2" accent3="accent3" accent4="accent4" accent5="accent5" accent6="accent6" hlink="hlink" folHlink="folHlink"/>
  <p:sldLayoutIdLst>
    <p:sldLayoutId id="2147483858" r:id="rId1"/>
    <p:sldLayoutId id="2147483856" r:id="rId2"/>
    <p:sldLayoutId id="2147483859" r:id="rId3"/>
    <p:sldLayoutId id="2147483847" r:id="rId4"/>
    <p:sldLayoutId id="2147483836" r:id="rId5"/>
    <p:sldLayoutId id="2147483857" r:id="rId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000" b="1" i="0" kern="1200">
          <a:solidFill>
            <a:srgbClr val="4A498E"/>
          </a:solidFill>
          <a:latin typeface="Proxima Nova Rg" panose="02000506030000020004" pitchFamily="2" charset="0"/>
          <a:ea typeface="+mj-ea"/>
          <a:cs typeface="+mj-cs"/>
        </a:defRPr>
      </a:lvl1pPr>
    </p:titleStyle>
    <p:bodyStyle>
      <a:lvl1pPr marL="0" indent="0" algn="l" defTabSz="914400" rtl="0" eaLnBrk="1" latinLnBrk="0" hangingPunct="1">
        <a:lnSpc>
          <a:spcPct val="90000"/>
        </a:lnSpc>
        <a:spcBef>
          <a:spcPts val="1000"/>
        </a:spcBef>
        <a:buFont typeface="Arial"/>
        <a:buNone/>
        <a:defRPr sz="2800" kern="1200">
          <a:solidFill>
            <a:schemeClr val="tx2"/>
          </a:solidFill>
          <a:latin typeface="Gotham Regular"/>
          <a:ea typeface="+mn-ea"/>
          <a:cs typeface="+mn-cs"/>
        </a:defRPr>
      </a:lvl1pPr>
      <a:lvl2pPr marL="685800" indent="-228600" algn="l" defTabSz="914400" rtl="0" eaLnBrk="1" latinLnBrk="0" hangingPunct="1">
        <a:lnSpc>
          <a:spcPct val="90000"/>
        </a:lnSpc>
        <a:spcBef>
          <a:spcPts val="500"/>
        </a:spcBef>
        <a:buClr>
          <a:srgbClr val="4A498E"/>
        </a:buClr>
        <a:buFont typeface="Arial"/>
        <a:buChar char="•"/>
        <a:defRPr sz="2400" kern="1200">
          <a:solidFill>
            <a:schemeClr val="tx2"/>
          </a:solidFill>
          <a:latin typeface="Gotham Regular"/>
          <a:ea typeface="+mn-ea"/>
          <a:cs typeface="+mn-cs"/>
        </a:defRPr>
      </a:lvl2pPr>
      <a:lvl3pPr marL="1143000" indent="-228600" algn="l" defTabSz="914400" rtl="0" eaLnBrk="1" latinLnBrk="0" hangingPunct="1">
        <a:lnSpc>
          <a:spcPct val="90000"/>
        </a:lnSpc>
        <a:spcBef>
          <a:spcPts val="500"/>
        </a:spcBef>
        <a:buClr>
          <a:srgbClr val="4A498E"/>
        </a:buClr>
        <a:buFontTx/>
        <a:buChar char="-"/>
        <a:defRPr sz="2000" kern="1200">
          <a:solidFill>
            <a:schemeClr val="tx2"/>
          </a:solidFill>
          <a:latin typeface="Gotham Regular"/>
          <a:ea typeface="+mn-ea"/>
          <a:cs typeface="+mn-cs"/>
        </a:defRPr>
      </a:lvl3pPr>
      <a:lvl4pPr marL="1600200" indent="-228600" algn="l" defTabSz="914400" rtl="0" eaLnBrk="1" latinLnBrk="0" hangingPunct="1">
        <a:lnSpc>
          <a:spcPct val="90000"/>
        </a:lnSpc>
        <a:spcBef>
          <a:spcPts val="500"/>
        </a:spcBef>
        <a:buClr>
          <a:srgbClr val="4A498E"/>
        </a:buClr>
        <a:buFont typeface="Arial"/>
        <a:buChar char="•"/>
        <a:defRPr sz="1800" kern="1200">
          <a:solidFill>
            <a:schemeClr val="tx2"/>
          </a:solidFill>
          <a:latin typeface="Gotham Regular"/>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32">
          <p15:clr>
            <a:srgbClr val="F26B43"/>
          </p15:clr>
        </p15:guide>
        <p15:guide id="3" orient="horz" pos="4032">
          <p15:clr>
            <a:srgbClr val="F26B43"/>
          </p15:clr>
        </p15:guide>
        <p15:guide id="4" orient="horz" pos="3696">
          <p15:clr>
            <a:srgbClr val="F26B43"/>
          </p15:clr>
        </p15:guide>
        <p15:guide id="5" orient="horz" pos="864">
          <p15:clr>
            <a:srgbClr val="F26B43"/>
          </p15:clr>
        </p15:guide>
        <p15:guide id="6" pos="408">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OpenA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ibm.com/cloud/learn/natural-language-processing" TargetMode="External"/><Relationship Id="rId2" Type="http://schemas.openxmlformats.org/officeDocument/2006/relationships/image" Target="../media/image19.jpeg"/><Relationship Id="rId1" Type="http://schemas.openxmlformats.org/officeDocument/2006/relationships/slideLayout" Target="../slideLayouts/slideLayout12.xml"/><Relationship Id="rId6" Type="http://schemas.openxmlformats.org/officeDocument/2006/relationships/hyperlink" Target="https://360digitmg.com/gpt-vs-bert" TargetMode="External"/><Relationship Id="rId5" Type="http://schemas.openxmlformats.org/officeDocument/2006/relationships/hyperlink" Target="https://siren.io/introducing-ai-superpowers_entity-resolution/" TargetMode="External"/><Relationship Id="rId4" Type="http://schemas.openxmlformats.org/officeDocument/2006/relationships/hyperlink" Target="https://www.joyofdata.de/blog/comparison-of-string-distance-algorith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mailto:Kristin.Chen@Blend360.com" TargetMode="External"/><Relationship Id="rId2" Type="http://schemas.openxmlformats.org/officeDocument/2006/relationships/hyperlink" Target="mailto:Aishwarya.Bhangale@Blend360.com" TargetMode="External"/><Relationship Id="rId1" Type="http://schemas.openxmlformats.org/officeDocument/2006/relationships/slideLayout" Target="../slideLayouts/slideLayout13.xml"/><Relationship Id="rId5" Type="http://schemas.openxmlformats.org/officeDocument/2006/relationships/hyperlink" Target="mailto:Aimee.Tang@Blend360.com" TargetMode="External"/><Relationship Id="rId4" Type="http://schemas.openxmlformats.org/officeDocument/2006/relationships/hyperlink" Target="mailto:Wenxi.Li@Blend360.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bagavathypriya/email-spam-datase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www.kaggle.com/wcukierski/enron-email-data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dropbox.com/s/iqjm0oa0zhb1e6d/GASP2020_KChen_Westat.pdf?dl=0" TargetMode="External"/><Relationship Id="rId4" Type="http://schemas.openxmlformats.org/officeDocument/2006/relationships/hyperlink" Target="http://www.washstat.org/presentations/20190923/Chen_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7A144D-011B-EC41-8EAC-FB5529129238}"/>
              </a:ext>
            </a:extLst>
          </p:cNvPr>
          <p:cNvSpPr>
            <a:spLocks noGrp="1"/>
          </p:cNvSpPr>
          <p:nvPr>
            <p:ph type="title"/>
          </p:nvPr>
        </p:nvSpPr>
        <p:spPr>
          <a:xfrm>
            <a:off x="658880" y="2579564"/>
            <a:ext cx="5341495" cy="796916"/>
          </a:xfrm>
        </p:spPr>
        <p:txBody>
          <a:bodyPr/>
          <a:lstStyle/>
          <a:p>
            <a:r>
              <a:rPr lang="en-US"/>
              <a:t>Natural Language Processing (NLP) Case Studies	</a:t>
            </a:r>
          </a:p>
        </p:txBody>
      </p:sp>
      <p:sp>
        <p:nvSpPr>
          <p:cNvPr id="7" name="Text Placeholder 6">
            <a:extLst>
              <a:ext uri="{FF2B5EF4-FFF2-40B4-BE49-F238E27FC236}">
                <a16:creationId xmlns:a16="http://schemas.microsoft.com/office/drawing/2014/main" id="{9D8DBFA3-8168-694C-A8DE-BFB5351D640E}"/>
              </a:ext>
            </a:extLst>
          </p:cNvPr>
          <p:cNvSpPr>
            <a:spLocks noGrp="1"/>
          </p:cNvSpPr>
          <p:nvPr>
            <p:ph type="body" sz="quarter" idx="18"/>
          </p:nvPr>
        </p:nvSpPr>
        <p:spPr>
          <a:xfrm>
            <a:off x="658880" y="5218395"/>
            <a:ext cx="5591129" cy="183020"/>
          </a:xfrm>
        </p:spPr>
        <p:txBody>
          <a:bodyPr/>
          <a:lstStyle/>
          <a:p>
            <a:r>
              <a:rPr lang="en-US" sz="1800">
                <a:solidFill>
                  <a:schemeClr val="tx1"/>
                </a:solidFill>
                <a:cs typeface="Calibri"/>
              </a:rPr>
              <a:t>Aishwarya </a:t>
            </a:r>
            <a:r>
              <a:rPr lang="en-US" sz="1800">
                <a:solidFill>
                  <a:schemeClr val="tx1"/>
                </a:solidFill>
                <a:ea typeface="+mn-lt"/>
                <a:cs typeface="+mn-lt"/>
              </a:rPr>
              <a:t>Bhangale, Kristin Chen, Wenxi Li, Aimee Tang</a:t>
            </a:r>
          </a:p>
          <a:p>
            <a:r>
              <a:rPr lang="en-US">
                <a:solidFill>
                  <a:schemeClr val="tx1"/>
                </a:solidFill>
                <a:ea typeface="+mn-lt"/>
                <a:cs typeface="+mn-lt"/>
              </a:rPr>
              <a:t>10/20/2021</a:t>
            </a:r>
            <a:endParaRPr lang="en-US" sz="1800">
              <a:solidFill>
                <a:schemeClr val="tx1"/>
              </a:solidFill>
              <a:ea typeface="+mn-lt"/>
              <a:cs typeface="+mn-lt"/>
            </a:endParaRPr>
          </a:p>
        </p:txBody>
      </p:sp>
    </p:spTree>
    <p:extLst>
      <p:ext uri="{BB962C8B-B14F-4D97-AF65-F5344CB8AC3E}">
        <p14:creationId xmlns:p14="http://schemas.microsoft.com/office/powerpoint/2010/main" val="246848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hape&#10;&#10;Description automatically generated">
            <a:extLst>
              <a:ext uri="{FF2B5EF4-FFF2-40B4-BE49-F238E27FC236}">
                <a16:creationId xmlns:a16="http://schemas.microsoft.com/office/drawing/2014/main" id="{EAD98CF7-DDD2-48C6-AB12-2CC3546125E6}"/>
              </a:ext>
            </a:extLst>
          </p:cNvPr>
          <p:cNvPicPr>
            <a:picLocks noChangeAspect="1"/>
          </p:cNvPicPr>
          <p:nvPr/>
        </p:nvPicPr>
        <p:blipFill>
          <a:blip r:embed="rId3"/>
          <a:stretch>
            <a:fillRect/>
          </a:stretch>
        </p:blipFill>
        <p:spPr>
          <a:xfrm>
            <a:off x="371415" y="270933"/>
            <a:ext cx="671104" cy="5892800"/>
          </a:xfrm>
          <a:prstGeom prst="rect">
            <a:avLst/>
          </a:prstGeom>
        </p:spPr>
      </p:pic>
      <p:sp>
        <p:nvSpPr>
          <p:cNvPr id="7" name="TextBox 6">
            <a:extLst>
              <a:ext uri="{FF2B5EF4-FFF2-40B4-BE49-F238E27FC236}">
                <a16:creationId xmlns:a16="http://schemas.microsoft.com/office/drawing/2014/main" id="{952FCF6A-3C83-43AD-9972-0106B1D4358E}"/>
              </a:ext>
            </a:extLst>
          </p:cNvPr>
          <p:cNvSpPr txBox="1"/>
          <p:nvPr/>
        </p:nvSpPr>
        <p:spPr>
          <a:xfrm>
            <a:off x="1117600" y="270933"/>
            <a:ext cx="103970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Text Classification: </a:t>
            </a:r>
            <a:r>
              <a:rPr lang="en-US" sz="2800">
                <a:solidFill>
                  <a:srgbClr val="002060"/>
                </a:solidFill>
                <a:cs typeface="Calibri"/>
              </a:rPr>
              <a:t>Chinese Lyrics Generation</a:t>
            </a:r>
          </a:p>
        </p:txBody>
      </p:sp>
      <p:sp>
        <p:nvSpPr>
          <p:cNvPr id="8" name="TextBox 7">
            <a:extLst>
              <a:ext uri="{FF2B5EF4-FFF2-40B4-BE49-F238E27FC236}">
                <a16:creationId xmlns:a16="http://schemas.microsoft.com/office/drawing/2014/main" id="{A79E64B4-F762-4EC5-B0EE-EF04DA5875B3}"/>
              </a:ext>
            </a:extLst>
          </p:cNvPr>
          <p:cNvSpPr txBox="1"/>
          <p:nvPr/>
        </p:nvSpPr>
        <p:spPr>
          <a:xfrm>
            <a:off x="1230842" y="14763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C H A L L E N G E</a:t>
            </a:r>
            <a:endParaRPr lang="en-US" sz="2000" b="1">
              <a:solidFill>
                <a:schemeClr val="accent6">
                  <a:lumMod val="50000"/>
                </a:schemeClr>
              </a:solidFill>
              <a:cs typeface="Calibri"/>
            </a:endParaRPr>
          </a:p>
        </p:txBody>
      </p:sp>
      <p:sp>
        <p:nvSpPr>
          <p:cNvPr id="9" name="TextBox 8">
            <a:extLst>
              <a:ext uri="{FF2B5EF4-FFF2-40B4-BE49-F238E27FC236}">
                <a16:creationId xmlns:a16="http://schemas.microsoft.com/office/drawing/2014/main" id="{E6620082-74A2-4903-A377-7A553DA508B1}"/>
              </a:ext>
            </a:extLst>
          </p:cNvPr>
          <p:cNvSpPr txBox="1"/>
          <p:nvPr/>
        </p:nvSpPr>
        <p:spPr>
          <a:xfrm>
            <a:off x="4973108"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S O L U T I O N</a:t>
            </a:r>
            <a:endParaRPr lang="en-US">
              <a:solidFill>
                <a:schemeClr val="accent6">
                  <a:lumMod val="50000"/>
                </a:schemeClr>
              </a:solidFill>
              <a:cs typeface="Calibri" panose="020F0502020204030204"/>
            </a:endParaRPr>
          </a:p>
        </p:txBody>
      </p:sp>
      <p:sp>
        <p:nvSpPr>
          <p:cNvPr id="10" name="TextBox 9">
            <a:extLst>
              <a:ext uri="{FF2B5EF4-FFF2-40B4-BE49-F238E27FC236}">
                <a16:creationId xmlns:a16="http://schemas.microsoft.com/office/drawing/2014/main" id="{63D13665-C092-4A9B-90CD-04A3F684799F}"/>
              </a:ext>
            </a:extLst>
          </p:cNvPr>
          <p:cNvSpPr txBox="1"/>
          <p:nvPr/>
        </p:nvSpPr>
        <p:spPr>
          <a:xfrm>
            <a:off x="8816974"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I M P A C T</a:t>
            </a:r>
            <a:endParaRPr lang="en-US">
              <a:solidFill>
                <a:schemeClr val="accent6">
                  <a:lumMod val="50000"/>
                </a:schemeClr>
              </a:solidFill>
              <a:cs typeface="Calibri"/>
            </a:endParaRPr>
          </a:p>
        </p:txBody>
      </p:sp>
      <p:cxnSp>
        <p:nvCxnSpPr>
          <p:cNvPr id="11" name="Straight Arrow Connector 10">
            <a:extLst>
              <a:ext uri="{FF2B5EF4-FFF2-40B4-BE49-F238E27FC236}">
                <a16:creationId xmlns:a16="http://schemas.microsoft.com/office/drawing/2014/main" id="{8EC4363F-125E-4657-8B5E-6CD17973553E}"/>
              </a:ext>
            </a:extLst>
          </p:cNvPr>
          <p:cNvCxnSpPr/>
          <p:nvPr/>
        </p:nvCxnSpPr>
        <p:spPr>
          <a:xfrm>
            <a:off x="4455584" y="1471083"/>
            <a:ext cx="21166" cy="2887134"/>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8D25FED-C03B-48A8-A085-0C7D4D93FF98}"/>
              </a:ext>
            </a:extLst>
          </p:cNvPr>
          <p:cNvCxnSpPr>
            <a:cxnSpLocks/>
          </p:cNvCxnSpPr>
          <p:nvPr/>
        </p:nvCxnSpPr>
        <p:spPr>
          <a:xfrm>
            <a:off x="8274050" y="1471083"/>
            <a:ext cx="16933" cy="2904066"/>
          </a:xfrm>
          <a:prstGeom prst="straightConnector1">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C860F493-2E60-4B3A-9689-FEF86F462A60}"/>
              </a:ext>
            </a:extLst>
          </p:cNvPr>
          <p:cNvSpPr txBox="1"/>
          <p:nvPr/>
        </p:nvSpPr>
        <p:spPr>
          <a:xfrm>
            <a:off x="1118658" y="1880129"/>
            <a:ext cx="335068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Multiple inputs</a:t>
            </a:r>
          </a:p>
          <a:p>
            <a:pPr marL="742950" lvl="1" indent="-285750">
              <a:buFont typeface="Arial"/>
              <a:buChar char="•"/>
            </a:pPr>
            <a:r>
              <a:rPr lang="en-US" sz="1400">
                <a:cs typeface="Calibri"/>
              </a:rPr>
              <a:t>Theme</a:t>
            </a:r>
          </a:p>
          <a:p>
            <a:pPr marL="742950" lvl="1" indent="-285750">
              <a:buFont typeface="Arial"/>
              <a:buChar char="•"/>
            </a:pPr>
            <a:r>
              <a:rPr lang="en-US" sz="1400">
                <a:cs typeface="Calibri"/>
              </a:rPr>
              <a:t>Keywords</a:t>
            </a:r>
          </a:p>
          <a:p>
            <a:pPr marL="742950" lvl="1" indent="-285750">
              <a:buFont typeface="Arial"/>
              <a:buChar char="•"/>
            </a:pPr>
            <a:r>
              <a:rPr lang="en-US" sz="1400">
                <a:cs typeface="Calibri"/>
              </a:rPr>
              <a:t>Style</a:t>
            </a:r>
          </a:p>
          <a:p>
            <a:pPr marL="742950" lvl="1" indent="-285750">
              <a:buFont typeface="Arial"/>
              <a:buChar char="•"/>
            </a:pPr>
            <a:r>
              <a:rPr lang="en-US" sz="1400">
                <a:cs typeface="Calibri"/>
              </a:rPr>
              <a:t>Emotion</a:t>
            </a:r>
          </a:p>
          <a:p>
            <a:pPr marL="742950" lvl="1" indent="-285750">
              <a:buFont typeface="Arial"/>
              <a:buChar char="•"/>
            </a:pPr>
            <a:r>
              <a:rPr lang="en-US" sz="1400">
                <a:cs typeface="Calibri"/>
              </a:rPr>
              <a:t>Rhyme</a:t>
            </a:r>
          </a:p>
          <a:p>
            <a:pPr marL="742950" lvl="1" indent="-285750">
              <a:buFont typeface="Arial"/>
              <a:buChar char="•"/>
            </a:pPr>
            <a:r>
              <a:rPr lang="en-US" sz="1400">
                <a:cs typeface="Calibri"/>
              </a:rPr>
              <a:t>Word count</a:t>
            </a:r>
          </a:p>
          <a:p>
            <a:pPr marL="285750" indent="-285750">
              <a:buFont typeface="Arial"/>
              <a:buChar char="•"/>
            </a:pPr>
            <a:r>
              <a:rPr lang="en-US" sz="1400">
                <a:cs typeface="Calibri"/>
              </a:rPr>
              <a:t>Result Evaluation</a:t>
            </a:r>
          </a:p>
          <a:p>
            <a:pPr marL="285750" indent="-285750">
              <a:buFont typeface="Arial"/>
              <a:buChar char="•"/>
            </a:pPr>
            <a:r>
              <a:rPr lang="en-US" sz="1400">
                <a:cs typeface="Calibri"/>
              </a:rPr>
              <a:t>Training Data: </a:t>
            </a:r>
          </a:p>
          <a:p>
            <a:pPr marL="742950" lvl="1" indent="-285750">
              <a:buFont typeface="Arial"/>
              <a:buChar char="•"/>
            </a:pPr>
            <a:r>
              <a:rPr lang="en-US" sz="1400">
                <a:cs typeface="Calibri"/>
              </a:rPr>
              <a:t>300GB Chinese Internet Novels</a:t>
            </a:r>
          </a:p>
          <a:p>
            <a:pPr marL="742950" lvl="1" indent="-285750">
              <a:buFont typeface="Arial"/>
              <a:buChar char="•"/>
            </a:pPr>
            <a:r>
              <a:rPr lang="en-US" sz="1400">
                <a:cs typeface="Calibri"/>
              </a:rPr>
              <a:t>20GB Chinese poems</a:t>
            </a:r>
          </a:p>
          <a:p>
            <a:pPr lvl="1"/>
            <a:endParaRPr lang="en-US" sz="1400">
              <a:cs typeface="Calibri"/>
            </a:endParaRPr>
          </a:p>
          <a:p>
            <a:pPr marL="742950" lvl="1" indent="-285750">
              <a:buFont typeface="Arial"/>
              <a:buChar char="•"/>
            </a:pPr>
            <a:endParaRPr lang="en-US" sz="1400">
              <a:cs typeface="Calibri"/>
            </a:endParaRPr>
          </a:p>
          <a:p>
            <a:pPr lvl="1"/>
            <a:endParaRPr lang="en-US" sz="1400">
              <a:cs typeface="Calibri"/>
            </a:endParaRPr>
          </a:p>
          <a:p>
            <a:pPr marL="742950" lvl="1" indent="-285750">
              <a:buFont typeface="Arial"/>
              <a:buChar char="•"/>
            </a:pPr>
            <a:endParaRPr lang="en-US" sz="1400">
              <a:cs typeface="Calibri"/>
            </a:endParaRPr>
          </a:p>
        </p:txBody>
      </p:sp>
      <p:sp>
        <p:nvSpPr>
          <p:cNvPr id="15" name="TextBox 14">
            <a:extLst>
              <a:ext uri="{FF2B5EF4-FFF2-40B4-BE49-F238E27FC236}">
                <a16:creationId xmlns:a16="http://schemas.microsoft.com/office/drawing/2014/main" id="{FC331D14-BE4F-4023-AE5B-511B49C87AFE}"/>
              </a:ext>
            </a:extLst>
          </p:cNvPr>
          <p:cNvSpPr txBox="1"/>
          <p:nvPr/>
        </p:nvSpPr>
        <p:spPr>
          <a:xfrm>
            <a:off x="4522787" y="1876425"/>
            <a:ext cx="3660244"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Calibri"/>
            </a:endParaRPr>
          </a:p>
          <a:p>
            <a:pPr marL="285750" indent="-285750">
              <a:buFont typeface="Arial"/>
              <a:buChar char="•"/>
            </a:pPr>
            <a:endParaRPr lang="en-US" sz="1400">
              <a:cs typeface="Calibri"/>
            </a:endParaRPr>
          </a:p>
        </p:txBody>
      </p:sp>
      <p:sp>
        <p:nvSpPr>
          <p:cNvPr id="16" name="TextBox 15">
            <a:extLst>
              <a:ext uri="{FF2B5EF4-FFF2-40B4-BE49-F238E27FC236}">
                <a16:creationId xmlns:a16="http://schemas.microsoft.com/office/drawing/2014/main" id="{445027EB-EE2F-4A6D-94AE-B08917C5CBA4}"/>
              </a:ext>
            </a:extLst>
          </p:cNvPr>
          <p:cNvSpPr txBox="1"/>
          <p:nvPr/>
        </p:nvSpPr>
        <p:spPr>
          <a:xfrm>
            <a:off x="8433857" y="1944158"/>
            <a:ext cx="3128432"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This system allows users to develop lyrics as well as poems(contemporary and ancient).</a:t>
            </a:r>
          </a:p>
          <a:p>
            <a:endParaRPr lang="en-US">
              <a:ea typeface="+mn-lt"/>
              <a:cs typeface="+mn-lt"/>
            </a:endParaRPr>
          </a:p>
          <a:p>
            <a:pPr marL="285750" indent="-285750">
              <a:buFont typeface="Arial"/>
              <a:buChar char="•"/>
            </a:pPr>
            <a:r>
              <a:rPr lang="en-US" sz="1400">
                <a:ea typeface="+mn-lt"/>
                <a:cs typeface="+mn-lt"/>
              </a:rPr>
              <a:t>Performance: </a:t>
            </a:r>
          </a:p>
          <a:p>
            <a:r>
              <a:rPr lang="en-US" sz="1400">
                <a:ea typeface="+mn-lt"/>
                <a:cs typeface="+mn-lt"/>
              </a:rPr>
              <a:t>       Run time in 5 seconds to produce 3-4 chunks of lyrics with high fluency.</a:t>
            </a:r>
            <a:endParaRPr lang="en-US" sz="1400">
              <a:cs typeface="Calibri"/>
            </a:endParaRPr>
          </a:p>
        </p:txBody>
      </p:sp>
      <p:sp>
        <p:nvSpPr>
          <p:cNvPr id="27" name="TextBox 26">
            <a:extLst>
              <a:ext uri="{FF2B5EF4-FFF2-40B4-BE49-F238E27FC236}">
                <a16:creationId xmlns:a16="http://schemas.microsoft.com/office/drawing/2014/main" id="{76239C85-6C4F-4C46-81DF-856FF30F53C5}"/>
              </a:ext>
            </a:extLst>
          </p:cNvPr>
          <p:cNvSpPr txBox="1"/>
          <p:nvPr/>
        </p:nvSpPr>
        <p:spPr>
          <a:xfrm>
            <a:off x="9026523" y="6034088"/>
            <a:ext cx="1425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cs typeface="Calibri"/>
            </a:endParaRPr>
          </a:p>
        </p:txBody>
      </p:sp>
      <p:sp>
        <p:nvSpPr>
          <p:cNvPr id="37" name="TextBox 36">
            <a:extLst>
              <a:ext uri="{FF2B5EF4-FFF2-40B4-BE49-F238E27FC236}">
                <a16:creationId xmlns:a16="http://schemas.microsoft.com/office/drawing/2014/main" id="{BE7F3231-DC40-44AB-B944-B8D1914E415C}"/>
              </a:ext>
            </a:extLst>
          </p:cNvPr>
          <p:cNvSpPr txBox="1"/>
          <p:nvPr/>
        </p:nvSpPr>
        <p:spPr>
          <a:xfrm>
            <a:off x="8671785" y="5211420"/>
            <a:ext cx="4481663" cy="369332"/>
          </a:xfrm>
          <a:prstGeom prst="rect">
            <a:avLst/>
          </a:prstGeom>
          <a:noFill/>
        </p:spPr>
        <p:txBody>
          <a:bodyPr wrap="square" lIns="91440" tIns="45720" rIns="91440" bIns="45720" anchor="t">
            <a:spAutoFit/>
          </a:bodyPr>
          <a:lstStyle/>
          <a:p>
            <a:pPr algn="l"/>
            <a:endParaRPr lang="en-US">
              <a:latin typeface="Lato-Regular"/>
            </a:endParaRPr>
          </a:p>
        </p:txBody>
      </p:sp>
      <p:pic>
        <p:nvPicPr>
          <p:cNvPr id="17" name="Picture 4">
            <a:extLst>
              <a:ext uri="{FF2B5EF4-FFF2-40B4-BE49-F238E27FC236}">
                <a16:creationId xmlns:a16="http://schemas.microsoft.com/office/drawing/2014/main" id="{EDC63950-2EEC-4E84-8C9C-16FC4F7C8EDD}"/>
              </a:ext>
            </a:extLst>
          </p:cNvPr>
          <p:cNvPicPr>
            <a:picLocks noGrp="1" noChangeAspect="1"/>
          </p:cNvPicPr>
          <p:nvPr>
            <p:ph idx="1"/>
          </p:nvPr>
        </p:nvPicPr>
        <p:blipFill>
          <a:blip r:embed="rId4"/>
          <a:stretch>
            <a:fillRect/>
          </a:stretch>
        </p:blipFill>
        <p:spPr>
          <a:xfrm>
            <a:off x="4736833" y="1848422"/>
            <a:ext cx="3215749" cy="3850785"/>
          </a:xfrm>
        </p:spPr>
      </p:pic>
      <p:sp>
        <p:nvSpPr>
          <p:cNvPr id="18" name="TextBox 17">
            <a:extLst>
              <a:ext uri="{FF2B5EF4-FFF2-40B4-BE49-F238E27FC236}">
                <a16:creationId xmlns:a16="http://schemas.microsoft.com/office/drawing/2014/main" id="{B27A5B37-C358-458E-A91D-6C4503A31FF9}"/>
              </a:ext>
            </a:extLst>
          </p:cNvPr>
          <p:cNvSpPr txBox="1"/>
          <p:nvPr/>
        </p:nvSpPr>
        <p:spPr>
          <a:xfrm>
            <a:off x="4751917" y="5578957"/>
            <a:ext cx="312843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Pretrained model:</a:t>
            </a:r>
          </a:p>
          <a:p>
            <a:pPr marL="742950" lvl="1" indent="-285750">
              <a:buFont typeface="Arial"/>
              <a:buChar char="•"/>
            </a:pPr>
            <a:r>
              <a:rPr lang="en-US" sz="1400">
                <a:cs typeface="Calibri"/>
              </a:rPr>
              <a:t>16 layers</a:t>
            </a:r>
          </a:p>
          <a:p>
            <a:pPr marL="742950" lvl="1" indent="-285750">
              <a:buFont typeface="Arial"/>
              <a:buChar char="•"/>
            </a:pPr>
            <a:r>
              <a:rPr lang="en-US" sz="1400">
                <a:cs typeface="Calibri"/>
              </a:rPr>
              <a:t>1024 hidden dimensions</a:t>
            </a:r>
          </a:p>
          <a:p>
            <a:pPr marL="742950" lvl="1" indent="-285750">
              <a:buFont typeface="Arial"/>
              <a:buChar char="•"/>
            </a:pPr>
            <a:r>
              <a:rPr lang="en-US" sz="1400">
                <a:cs typeface="Calibri"/>
              </a:rPr>
              <a:t>16 self-attention heads</a:t>
            </a:r>
          </a:p>
          <a:p>
            <a:pPr marL="742950" lvl="1" indent="-285750">
              <a:buFont typeface="Arial"/>
              <a:buChar char="•"/>
            </a:pPr>
            <a:r>
              <a:rPr lang="en-US" sz="1400">
                <a:cs typeface="Calibri"/>
              </a:rPr>
              <a:t>210 million parameters</a:t>
            </a:r>
          </a:p>
        </p:txBody>
      </p:sp>
    </p:spTree>
    <p:extLst>
      <p:ext uri="{BB962C8B-B14F-4D97-AF65-F5344CB8AC3E}">
        <p14:creationId xmlns:p14="http://schemas.microsoft.com/office/powerpoint/2010/main" val="404163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BF6B12B-C2AB-4B0F-80F5-01EE34ED2592}"/>
              </a:ext>
            </a:extLst>
          </p:cNvPr>
          <p:cNvPicPr>
            <a:picLocks noChangeAspect="1"/>
          </p:cNvPicPr>
          <p:nvPr/>
        </p:nvPicPr>
        <p:blipFill>
          <a:blip r:embed="rId3"/>
          <a:stretch>
            <a:fillRect/>
          </a:stretch>
        </p:blipFill>
        <p:spPr>
          <a:xfrm>
            <a:off x="270933" y="1226235"/>
            <a:ext cx="11844865" cy="4828861"/>
          </a:xfrm>
          <a:prstGeom prst="rect">
            <a:avLst/>
          </a:prstGeom>
        </p:spPr>
      </p:pic>
    </p:spTree>
    <p:extLst>
      <p:ext uri="{BB962C8B-B14F-4D97-AF65-F5344CB8AC3E}">
        <p14:creationId xmlns:p14="http://schemas.microsoft.com/office/powerpoint/2010/main" val="33964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8699-0A84-4FA0-B206-7F0E6E592577}"/>
              </a:ext>
            </a:extLst>
          </p:cNvPr>
          <p:cNvSpPr>
            <a:spLocks noGrp="1"/>
          </p:cNvSpPr>
          <p:nvPr>
            <p:ph type="title"/>
          </p:nvPr>
        </p:nvSpPr>
        <p:spPr>
          <a:xfrm>
            <a:off x="1144442" y="84841"/>
            <a:ext cx="10515600" cy="1325563"/>
          </a:xfrm>
        </p:spPr>
        <p:txBody>
          <a:bodyPr/>
          <a:lstStyle/>
          <a:p>
            <a:r>
              <a:rPr lang="en-US" sz="2800">
                <a:solidFill>
                  <a:srgbClr val="002060"/>
                </a:solidFill>
                <a:latin typeface="+mn-lt"/>
                <a:ea typeface="+mn-ea"/>
                <a:cs typeface="Calibri"/>
              </a:rPr>
              <a:t>GPT-2</a:t>
            </a:r>
          </a:p>
        </p:txBody>
      </p:sp>
      <p:sp>
        <p:nvSpPr>
          <p:cNvPr id="4" name="TextBox 3">
            <a:extLst>
              <a:ext uri="{FF2B5EF4-FFF2-40B4-BE49-F238E27FC236}">
                <a16:creationId xmlns:a16="http://schemas.microsoft.com/office/drawing/2014/main" id="{9263D0BA-1E3D-455B-A069-780E2591D09D}"/>
              </a:ext>
            </a:extLst>
          </p:cNvPr>
          <p:cNvSpPr txBox="1"/>
          <p:nvPr/>
        </p:nvSpPr>
        <p:spPr>
          <a:xfrm>
            <a:off x="1144442" y="1325563"/>
            <a:ext cx="8668495" cy="1754326"/>
          </a:xfrm>
          <a:prstGeom prst="rect">
            <a:avLst/>
          </a:prstGeom>
          <a:noFill/>
        </p:spPr>
        <p:txBody>
          <a:bodyPr wrap="square" rtlCol="0">
            <a:spAutoFit/>
          </a:bodyPr>
          <a:lstStyle/>
          <a:p>
            <a:r>
              <a:rPr lang="en-US" b="1" i="0">
                <a:solidFill>
                  <a:srgbClr val="202122"/>
                </a:solidFill>
                <a:effectLst/>
                <a:latin typeface="Arial" panose="020B0604020202020204" pitchFamily="34" charset="0"/>
              </a:rPr>
              <a:t>Generative Pre-trained Transformer 2</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GPT-2</a:t>
            </a:r>
            <a:r>
              <a:rPr lang="en-US" b="0" i="0">
                <a:solidFill>
                  <a:srgbClr val="202122"/>
                </a:solidFill>
                <a:effectLst/>
                <a:latin typeface="Arial" panose="020B0604020202020204" pitchFamily="34" charset="0"/>
              </a:rPr>
              <a:t>) is an </a:t>
            </a:r>
            <a:r>
              <a:rPr lang="en-US">
                <a:solidFill>
                  <a:srgbClr val="202122"/>
                </a:solidFill>
                <a:latin typeface="Arial" panose="020B0604020202020204" pitchFamily="34" charset="0"/>
              </a:rPr>
              <a:t>open-source artificial intelligence created </a:t>
            </a:r>
            <a:r>
              <a:rPr lang="en-US" b="0" i="0">
                <a:solidFill>
                  <a:srgbClr val="202122"/>
                </a:solidFill>
                <a:effectLst/>
                <a:latin typeface="Arial" panose="020B0604020202020204" pitchFamily="34" charset="0"/>
              </a:rPr>
              <a:t>by </a:t>
            </a:r>
            <a:r>
              <a:rPr lang="en-US" b="0" i="0" u="none" strike="noStrike" err="1">
                <a:solidFill>
                  <a:srgbClr val="0645AD"/>
                </a:solidFill>
                <a:effectLst/>
                <a:latin typeface="Arial" panose="020B0604020202020204" pitchFamily="34" charset="0"/>
                <a:hlinkClick r:id="rId3" tooltip="OpenAI"/>
              </a:rPr>
              <a:t>OpenAI</a:t>
            </a:r>
            <a:r>
              <a:rPr lang="en-US" b="0" i="0">
                <a:solidFill>
                  <a:srgbClr val="202122"/>
                </a:solidFill>
                <a:effectLst/>
                <a:latin typeface="Arial" panose="020B0604020202020204" pitchFamily="34" charset="0"/>
              </a:rPr>
              <a:t> in February 2019.</a:t>
            </a:r>
          </a:p>
          <a:p>
            <a:endParaRPr lang="en-US">
              <a:solidFill>
                <a:srgbClr val="202122"/>
              </a:solidFill>
              <a:latin typeface="Arial" panose="020B0604020202020204" pitchFamily="34" charset="0"/>
            </a:endParaRPr>
          </a:p>
          <a:p>
            <a:r>
              <a:rPr lang="en-US">
                <a:solidFill>
                  <a:srgbClr val="202122"/>
                </a:solidFill>
                <a:latin typeface="Arial" panose="020B0604020202020204" pitchFamily="34" charset="0"/>
              </a:rPr>
              <a:t>GPT-2 translates text, answers questions, summarizes </a:t>
            </a:r>
            <a:r>
              <a:rPr lang="en-US" err="1">
                <a:solidFill>
                  <a:srgbClr val="202122"/>
                </a:solidFill>
                <a:latin typeface="Arial" panose="020B0604020202020204" pitchFamily="34" charset="0"/>
              </a:rPr>
              <a:t>passages,and</a:t>
            </a:r>
            <a:r>
              <a:rPr lang="en-US">
                <a:solidFill>
                  <a:srgbClr val="202122"/>
                </a:solidFill>
                <a:latin typeface="Arial" panose="020B0604020202020204" pitchFamily="34" charset="0"/>
              </a:rPr>
              <a:t> generates text output on a level that, while sometimes indistinguishable from that of humans, can become repetitive or </a:t>
            </a:r>
            <a:r>
              <a:rPr lang="en-US" b="0" i="0">
                <a:solidFill>
                  <a:srgbClr val="202122"/>
                </a:solidFill>
                <a:effectLst/>
                <a:latin typeface="Arial" panose="020B0604020202020204" pitchFamily="34" charset="0"/>
              </a:rPr>
              <a:t>nonsensical when generating long passages.</a:t>
            </a:r>
            <a:endParaRPr lang="en-US"/>
          </a:p>
        </p:txBody>
      </p:sp>
      <p:pic>
        <p:nvPicPr>
          <p:cNvPr id="5" name="Picture 2">
            <a:extLst>
              <a:ext uri="{FF2B5EF4-FFF2-40B4-BE49-F238E27FC236}">
                <a16:creationId xmlns:a16="http://schemas.microsoft.com/office/drawing/2014/main" id="{A9C8BE49-7F20-4651-BE66-3FF686DDE06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44442" y="3079889"/>
            <a:ext cx="9798258" cy="34281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hape&#10;&#10;Description automatically generated">
            <a:extLst>
              <a:ext uri="{FF2B5EF4-FFF2-40B4-BE49-F238E27FC236}">
                <a16:creationId xmlns:a16="http://schemas.microsoft.com/office/drawing/2014/main" id="{7F834EBB-B003-4ACE-B9C6-D67C07EE45BF}"/>
              </a:ext>
            </a:extLst>
          </p:cNvPr>
          <p:cNvPicPr>
            <a:picLocks noChangeAspect="1"/>
          </p:cNvPicPr>
          <p:nvPr/>
        </p:nvPicPr>
        <p:blipFill>
          <a:blip r:embed="rId5"/>
          <a:stretch>
            <a:fillRect/>
          </a:stretch>
        </p:blipFill>
        <p:spPr>
          <a:xfrm>
            <a:off x="371415" y="270933"/>
            <a:ext cx="671104" cy="5892800"/>
          </a:xfrm>
          <a:prstGeom prst="rect">
            <a:avLst/>
          </a:prstGeom>
        </p:spPr>
      </p:pic>
    </p:spTree>
    <p:extLst>
      <p:ext uri="{BB962C8B-B14F-4D97-AF65-F5344CB8AC3E}">
        <p14:creationId xmlns:p14="http://schemas.microsoft.com/office/powerpoint/2010/main" val="177105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C5D5-B54D-422A-9CF3-4DA80F195DA5}"/>
              </a:ext>
            </a:extLst>
          </p:cNvPr>
          <p:cNvSpPr>
            <a:spLocks noGrp="1"/>
          </p:cNvSpPr>
          <p:nvPr>
            <p:ph type="title"/>
          </p:nvPr>
        </p:nvSpPr>
        <p:spPr>
          <a:xfrm>
            <a:off x="1139857" y="270933"/>
            <a:ext cx="10515600" cy="1325563"/>
          </a:xfrm>
        </p:spPr>
        <p:txBody>
          <a:bodyPr/>
          <a:lstStyle/>
          <a:p>
            <a:r>
              <a:rPr lang="en-US" sz="2800">
                <a:solidFill>
                  <a:srgbClr val="002060"/>
                </a:solidFill>
                <a:latin typeface="+mn-lt"/>
                <a:ea typeface="+mn-ea"/>
                <a:cs typeface="Calibri"/>
              </a:rPr>
              <a:t>GPT-2</a:t>
            </a:r>
            <a:r>
              <a:rPr lang="en-US"/>
              <a:t> </a:t>
            </a:r>
            <a:r>
              <a:rPr lang="en-US" sz="2800">
                <a:solidFill>
                  <a:srgbClr val="002060"/>
                </a:solidFill>
                <a:latin typeface="+mn-lt"/>
                <a:ea typeface="+mn-ea"/>
                <a:cs typeface="Calibri"/>
              </a:rPr>
              <a:t>VS BERT</a:t>
            </a:r>
          </a:p>
        </p:txBody>
      </p:sp>
      <p:pic>
        <p:nvPicPr>
          <p:cNvPr id="3074" name="Picture 2">
            <a:extLst>
              <a:ext uri="{FF2B5EF4-FFF2-40B4-BE49-F238E27FC236}">
                <a16:creationId xmlns:a16="http://schemas.microsoft.com/office/drawing/2014/main" id="{7B4A6AAE-CD55-4D8F-B01E-F2D1C18389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 r="35558"/>
          <a:stretch/>
        </p:blipFill>
        <p:spPr bwMode="auto">
          <a:xfrm>
            <a:off x="133166" y="1624614"/>
            <a:ext cx="7856738" cy="4633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hape&#10;&#10;Description automatically generated">
            <a:extLst>
              <a:ext uri="{FF2B5EF4-FFF2-40B4-BE49-F238E27FC236}">
                <a16:creationId xmlns:a16="http://schemas.microsoft.com/office/drawing/2014/main" id="{F89AB004-FF10-428F-9DB8-45204D500800}"/>
              </a:ext>
            </a:extLst>
          </p:cNvPr>
          <p:cNvPicPr>
            <a:picLocks noChangeAspect="1"/>
          </p:cNvPicPr>
          <p:nvPr/>
        </p:nvPicPr>
        <p:blipFill>
          <a:blip r:embed="rId4"/>
          <a:stretch>
            <a:fillRect/>
          </a:stretch>
        </p:blipFill>
        <p:spPr>
          <a:xfrm>
            <a:off x="371415" y="270933"/>
            <a:ext cx="671104" cy="5892800"/>
          </a:xfrm>
          <a:prstGeom prst="rect">
            <a:avLst/>
          </a:prstGeom>
        </p:spPr>
      </p:pic>
    </p:spTree>
    <p:extLst>
      <p:ext uri="{BB962C8B-B14F-4D97-AF65-F5344CB8AC3E}">
        <p14:creationId xmlns:p14="http://schemas.microsoft.com/office/powerpoint/2010/main" val="218375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32109FD-D523-4076-9785-576EB9A91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06" y="1654776"/>
            <a:ext cx="5118755" cy="2561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797A72-0C0E-4594-B471-3F908F700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54775"/>
            <a:ext cx="4815514" cy="2561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7504E84-97D1-4C16-A5D6-D1CFF65F1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3583" y="4717434"/>
            <a:ext cx="5542961" cy="185920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E538B8D-CDEC-4CAB-BD4F-63AFC21B7910}"/>
              </a:ext>
            </a:extLst>
          </p:cNvPr>
          <p:cNvSpPr>
            <a:spLocks noGrp="1"/>
          </p:cNvSpPr>
          <p:nvPr>
            <p:ph type="title"/>
          </p:nvPr>
        </p:nvSpPr>
        <p:spPr>
          <a:xfrm>
            <a:off x="635841" y="0"/>
            <a:ext cx="10515600" cy="1325563"/>
          </a:xfrm>
        </p:spPr>
        <p:txBody>
          <a:bodyPr/>
          <a:lstStyle/>
          <a:p>
            <a:r>
              <a:rPr lang="en-US" sz="2800">
                <a:solidFill>
                  <a:srgbClr val="002060"/>
                </a:solidFill>
                <a:latin typeface="+mn-lt"/>
                <a:ea typeface="+mn-ea"/>
                <a:cs typeface="Calibri"/>
              </a:rPr>
              <a:t>ENCODER</a:t>
            </a:r>
            <a:r>
              <a:rPr lang="en-US"/>
              <a:t> </a:t>
            </a:r>
            <a:r>
              <a:rPr lang="en-US" sz="2800">
                <a:solidFill>
                  <a:srgbClr val="002060"/>
                </a:solidFill>
                <a:latin typeface="+mn-lt"/>
                <a:ea typeface="+mn-ea"/>
                <a:cs typeface="Calibri"/>
              </a:rPr>
              <a:t>VS DECODER</a:t>
            </a:r>
          </a:p>
        </p:txBody>
      </p:sp>
    </p:spTree>
    <p:extLst>
      <p:ext uri="{BB962C8B-B14F-4D97-AF65-F5344CB8AC3E}">
        <p14:creationId xmlns:p14="http://schemas.microsoft.com/office/powerpoint/2010/main" val="381485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C5D5-B54D-422A-9CF3-4DA80F195DA5}"/>
              </a:ext>
            </a:extLst>
          </p:cNvPr>
          <p:cNvSpPr>
            <a:spLocks noGrp="1"/>
          </p:cNvSpPr>
          <p:nvPr>
            <p:ph type="title"/>
          </p:nvPr>
        </p:nvSpPr>
        <p:spPr>
          <a:xfrm>
            <a:off x="1196419" y="299048"/>
            <a:ext cx="10515600" cy="1325563"/>
          </a:xfrm>
        </p:spPr>
        <p:txBody>
          <a:bodyPr/>
          <a:lstStyle/>
          <a:p>
            <a:r>
              <a:rPr lang="en-US" sz="2800">
                <a:solidFill>
                  <a:srgbClr val="002060"/>
                </a:solidFill>
                <a:latin typeface="+mn-lt"/>
                <a:ea typeface="+mn-ea"/>
                <a:cs typeface="Calibri"/>
              </a:rPr>
              <a:t>GPT-2</a:t>
            </a:r>
            <a:r>
              <a:rPr lang="en-US"/>
              <a:t> </a:t>
            </a:r>
            <a:r>
              <a:rPr lang="en-US" sz="2800">
                <a:solidFill>
                  <a:srgbClr val="002060"/>
                </a:solidFill>
                <a:latin typeface="+mn-lt"/>
                <a:ea typeface="+mn-ea"/>
                <a:cs typeface="Calibri"/>
              </a:rPr>
              <a:t>VS BERT</a:t>
            </a:r>
          </a:p>
        </p:txBody>
      </p:sp>
      <p:pic>
        <p:nvPicPr>
          <p:cNvPr id="3074" name="Picture 2">
            <a:extLst>
              <a:ext uri="{FF2B5EF4-FFF2-40B4-BE49-F238E27FC236}">
                <a16:creationId xmlns:a16="http://schemas.microsoft.com/office/drawing/2014/main" id="{7B4A6AAE-CD55-4D8F-B01E-F2D1C18389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 r="35558"/>
          <a:stretch/>
        </p:blipFill>
        <p:spPr bwMode="auto">
          <a:xfrm>
            <a:off x="133166" y="1624614"/>
            <a:ext cx="7856738" cy="463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AD3B7-B89A-445E-9C81-4EA36B5B8CE2}"/>
              </a:ext>
            </a:extLst>
          </p:cNvPr>
          <p:cNvSpPr txBox="1"/>
          <p:nvPr/>
        </p:nvSpPr>
        <p:spPr>
          <a:xfrm>
            <a:off x="7867835" y="2925883"/>
            <a:ext cx="4063753" cy="2031325"/>
          </a:xfrm>
          <a:prstGeom prst="rect">
            <a:avLst/>
          </a:prstGeom>
          <a:noFill/>
        </p:spPr>
        <p:txBody>
          <a:bodyPr wrap="square">
            <a:spAutoFit/>
          </a:bodyPr>
          <a:lstStyle/>
          <a:p>
            <a:r>
              <a:rPr lang="en-US">
                <a:solidFill>
                  <a:srgbClr val="222222"/>
                </a:solidFill>
                <a:latin typeface="Helvetica" panose="020B0604020202020204" pitchFamily="34" charset="0"/>
              </a:rPr>
              <a:t>Trade-Off</a:t>
            </a:r>
          </a:p>
          <a:p>
            <a:endParaRPr lang="en-US" b="0" i="0">
              <a:solidFill>
                <a:srgbClr val="222222"/>
              </a:solidFill>
              <a:effectLst/>
              <a:latin typeface="Helvetica" panose="020B0604020202020204" pitchFamily="34" charset="0"/>
            </a:endParaRPr>
          </a:p>
          <a:p>
            <a:r>
              <a:rPr lang="en-US" b="0" i="0">
                <a:solidFill>
                  <a:srgbClr val="222222"/>
                </a:solidFill>
                <a:effectLst/>
                <a:latin typeface="Helvetica" panose="020B0604020202020204" pitchFamily="34" charset="0"/>
              </a:rPr>
              <a:t>GPT2 : auto-regression, efficient</a:t>
            </a:r>
          </a:p>
          <a:p>
            <a:endParaRPr lang="en-US" b="0" i="0">
              <a:solidFill>
                <a:srgbClr val="222222"/>
              </a:solidFill>
              <a:effectLst/>
              <a:latin typeface="Helvetica" panose="020B0604020202020204" pitchFamily="34" charset="0"/>
            </a:endParaRPr>
          </a:p>
          <a:p>
            <a:r>
              <a:rPr lang="en-US" b="0" i="0">
                <a:solidFill>
                  <a:srgbClr val="222222"/>
                </a:solidFill>
                <a:effectLst/>
                <a:latin typeface="Helvetica" panose="020B0604020202020204" pitchFamily="34" charset="0"/>
              </a:rPr>
              <a:t>BERT: the ability to incorporate the context on both sides of a word to gain better results.</a:t>
            </a:r>
            <a:endParaRPr lang="en-US"/>
          </a:p>
        </p:txBody>
      </p:sp>
      <p:pic>
        <p:nvPicPr>
          <p:cNvPr id="6" name="Picture 5" descr="Shape&#10;&#10;Description automatically generated">
            <a:extLst>
              <a:ext uri="{FF2B5EF4-FFF2-40B4-BE49-F238E27FC236}">
                <a16:creationId xmlns:a16="http://schemas.microsoft.com/office/drawing/2014/main" id="{8B7724FF-0FD9-4901-80C1-01EB2D946671}"/>
              </a:ext>
            </a:extLst>
          </p:cNvPr>
          <p:cNvPicPr>
            <a:picLocks noChangeAspect="1"/>
          </p:cNvPicPr>
          <p:nvPr/>
        </p:nvPicPr>
        <p:blipFill>
          <a:blip r:embed="rId3"/>
          <a:stretch>
            <a:fillRect/>
          </a:stretch>
        </p:blipFill>
        <p:spPr>
          <a:xfrm>
            <a:off x="371415" y="270933"/>
            <a:ext cx="671104" cy="5892800"/>
          </a:xfrm>
          <a:prstGeom prst="rect">
            <a:avLst/>
          </a:prstGeom>
        </p:spPr>
      </p:pic>
    </p:spTree>
    <p:extLst>
      <p:ext uri="{BB962C8B-B14F-4D97-AF65-F5344CB8AC3E}">
        <p14:creationId xmlns:p14="http://schemas.microsoft.com/office/powerpoint/2010/main" val="182708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hape&#10;&#10;Description automatically generated">
            <a:extLst>
              <a:ext uri="{FF2B5EF4-FFF2-40B4-BE49-F238E27FC236}">
                <a16:creationId xmlns:a16="http://schemas.microsoft.com/office/drawing/2014/main" id="{EAD98CF7-DDD2-48C6-AB12-2CC3546125E6}"/>
              </a:ext>
            </a:extLst>
          </p:cNvPr>
          <p:cNvPicPr>
            <a:picLocks noChangeAspect="1"/>
          </p:cNvPicPr>
          <p:nvPr/>
        </p:nvPicPr>
        <p:blipFill>
          <a:blip r:embed="rId3"/>
          <a:stretch>
            <a:fillRect/>
          </a:stretch>
        </p:blipFill>
        <p:spPr>
          <a:xfrm>
            <a:off x="371415" y="270933"/>
            <a:ext cx="671104" cy="5892800"/>
          </a:xfrm>
          <a:prstGeom prst="rect">
            <a:avLst/>
          </a:prstGeom>
        </p:spPr>
      </p:pic>
      <p:sp>
        <p:nvSpPr>
          <p:cNvPr id="7" name="TextBox 6">
            <a:extLst>
              <a:ext uri="{FF2B5EF4-FFF2-40B4-BE49-F238E27FC236}">
                <a16:creationId xmlns:a16="http://schemas.microsoft.com/office/drawing/2014/main" id="{952FCF6A-3C83-43AD-9972-0106B1D4358E}"/>
              </a:ext>
            </a:extLst>
          </p:cNvPr>
          <p:cNvSpPr txBox="1"/>
          <p:nvPr/>
        </p:nvSpPr>
        <p:spPr>
          <a:xfrm>
            <a:off x="1117600" y="270933"/>
            <a:ext cx="103970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ea typeface="+mn-lt"/>
                <a:cs typeface="+mn-lt"/>
              </a:rPr>
              <a:t>Entity Resolution: </a:t>
            </a:r>
            <a:r>
              <a:rPr lang="en-US" sz="2800">
                <a:solidFill>
                  <a:srgbClr val="002060"/>
                </a:solidFill>
                <a:ea typeface="+mn-lt"/>
                <a:cs typeface="+mn-lt"/>
              </a:rPr>
              <a:t>Unify customer profiles based on text distance</a:t>
            </a:r>
            <a:endParaRPr lang="en-US" sz="2800">
              <a:ea typeface="+mn-lt"/>
              <a:cs typeface="+mn-lt"/>
            </a:endParaRPr>
          </a:p>
        </p:txBody>
      </p:sp>
      <p:sp>
        <p:nvSpPr>
          <p:cNvPr id="8" name="TextBox 7">
            <a:extLst>
              <a:ext uri="{FF2B5EF4-FFF2-40B4-BE49-F238E27FC236}">
                <a16:creationId xmlns:a16="http://schemas.microsoft.com/office/drawing/2014/main" id="{A79E64B4-F762-4EC5-B0EE-EF04DA5875B3}"/>
              </a:ext>
            </a:extLst>
          </p:cNvPr>
          <p:cNvSpPr txBox="1"/>
          <p:nvPr/>
        </p:nvSpPr>
        <p:spPr>
          <a:xfrm>
            <a:off x="1230842" y="14763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C H A L L E N G E</a:t>
            </a:r>
            <a:endParaRPr lang="en-US" sz="2000" b="1">
              <a:solidFill>
                <a:schemeClr val="accent6">
                  <a:lumMod val="50000"/>
                </a:schemeClr>
              </a:solidFill>
              <a:cs typeface="Calibri"/>
            </a:endParaRPr>
          </a:p>
        </p:txBody>
      </p:sp>
      <p:sp>
        <p:nvSpPr>
          <p:cNvPr id="9" name="TextBox 8">
            <a:extLst>
              <a:ext uri="{FF2B5EF4-FFF2-40B4-BE49-F238E27FC236}">
                <a16:creationId xmlns:a16="http://schemas.microsoft.com/office/drawing/2014/main" id="{E6620082-74A2-4903-A377-7A553DA508B1}"/>
              </a:ext>
            </a:extLst>
          </p:cNvPr>
          <p:cNvSpPr txBox="1"/>
          <p:nvPr/>
        </p:nvSpPr>
        <p:spPr>
          <a:xfrm>
            <a:off x="4973108"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S O L U T I O N</a:t>
            </a:r>
            <a:endParaRPr lang="en-US">
              <a:solidFill>
                <a:schemeClr val="accent6">
                  <a:lumMod val="50000"/>
                </a:schemeClr>
              </a:solidFill>
              <a:cs typeface="Calibri" panose="020F0502020204030204"/>
            </a:endParaRPr>
          </a:p>
        </p:txBody>
      </p:sp>
      <p:sp>
        <p:nvSpPr>
          <p:cNvPr id="10" name="TextBox 9">
            <a:extLst>
              <a:ext uri="{FF2B5EF4-FFF2-40B4-BE49-F238E27FC236}">
                <a16:creationId xmlns:a16="http://schemas.microsoft.com/office/drawing/2014/main" id="{63D13665-C092-4A9B-90CD-04A3F684799F}"/>
              </a:ext>
            </a:extLst>
          </p:cNvPr>
          <p:cNvSpPr txBox="1"/>
          <p:nvPr/>
        </p:nvSpPr>
        <p:spPr>
          <a:xfrm>
            <a:off x="8816974"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I M P A C T</a:t>
            </a:r>
            <a:endParaRPr lang="en-US">
              <a:solidFill>
                <a:schemeClr val="accent6">
                  <a:lumMod val="50000"/>
                </a:schemeClr>
              </a:solidFill>
              <a:cs typeface="Calibri"/>
            </a:endParaRPr>
          </a:p>
        </p:txBody>
      </p:sp>
      <p:cxnSp>
        <p:nvCxnSpPr>
          <p:cNvPr id="11" name="Straight Arrow Connector 10">
            <a:extLst>
              <a:ext uri="{FF2B5EF4-FFF2-40B4-BE49-F238E27FC236}">
                <a16:creationId xmlns:a16="http://schemas.microsoft.com/office/drawing/2014/main" id="{8EC4363F-125E-4657-8B5E-6CD17973553E}"/>
              </a:ext>
            </a:extLst>
          </p:cNvPr>
          <p:cNvCxnSpPr/>
          <p:nvPr/>
        </p:nvCxnSpPr>
        <p:spPr>
          <a:xfrm>
            <a:off x="4455584" y="1471083"/>
            <a:ext cx="21166" cy="2887134"/>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8D25FED-C03B-48A8-A085-0C7D4D93FF98}"/>
              </a:ext>
            </a:extLst>
          </p:cNvPr>
          <p:cNvCxnSpPr>
            <a:cxnSpLocks/>
          </p:cNvCxnSpPr>
          <p:nvPr/>
        </p:nvCxnSpPr>
        <p:spPr>
          <a:xfrm>
            <a:off x="8274050" y="1471083"/>
            <a:ext cx="16933" cy="2904066"/>
          </a:xfrm>
          <a:prstGeom prst="straightConnector1">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C860F493-2E60-4B3A-9689-FEF86F462A60}"/>
              </a:ext>
            </a:extLst>
          </p:cNvPr>
          <p:cNvSpPr txBox="1"/>
          <p:nvPr/>
        </p:nvSpPr>
        <p:spPr>
          <a:xfrm>
            <a:off x="1118658" y="1880129"/>
            <a:ext cx="335068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Unify customer profiles based on attributes (name, address, phone number, credit card number, email address)</a:t>
            </a:r>
          </a:p>
          <a:p>
            <a:pPr marL="742950" lvl="1" indent="-285750">
              <a:buFont typeface="Arial"/>
              <a:buChar char="•"/>
            </a:pPr>
            <a:r>
              <a:rPr lang="en-US" sz="1400">
                <a:cs typeface="Calibri"/>
              </a:rPr>
              <a:t>No "ground truth"</a:t>
            </a:r>
          </a:p>
          <a:p>
            <a:pPr marL="742950" lvl="1" indent="-285750">
              <a:buFont typeface="Arial"/>
              <a:buChar char="•"/>
            </a:pPr>
            <a:r>
              <a:rPr lang="en-US" sz="1400">
                <a:cs typeface="Calibri"/>
              </a:rPr>
              <a:t>Scalability: </a:t>
            </a:r>
            <a:r>
              <a:rPr lang="en-US" sz="1400">
                <a:ea typeface="+mn-lt"/>
                <a:cs typeface="+mn-lt"/>
              </a:rPr>
              <a:t>50MM records form about 1,225BB pairs</a:t>
            </a:r>
            <a:endParaRPr lang="en-US" sz="1400">
              <a:cs typeface="Calibri"/>
            </a:endParaRPr>
          </a:p>
        </p:txBody>
      </p:sp>
      <p:sp>
        <p:nvSpPr>
          <p:cNvPr id="15" name="TextBox 14">
            <a:extLst>
              <a:ext uri="{FF2B5EF4-FFF2-40B4-BE49-F238E27FC236}">
                <a16:creationId xmlns:a16="http://schemas.microsoft.com/office/drawing/2014/main" id="{FC331D14-BE4F-4023-AE5B-511B49C87AFE}"/>
              </a:ext>
            </a:extLst>
          </p:cNvPr>
          <p:cNvSpPr txBox="1"/>
          <p:nvPr/>
        </p:nvSpPr>
        <p:spPr>
          <a:xfrm>
            <a:off x="4522787" y="1876425"/>
            <a:ext cx="366024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rPr>
              <a:t>Perform rule-based deterministic matching to create </a:t>
            </a:r>
            <a:r>
              <a:rPr lang="en-US" sz="1400" err="1">
                <a:ea typeface="+mn-lt"/>
                <a:cs typeface="+mn-lt"/>
              </a:rPr>
              <a:t>UnifyID</a:t>
            </a:r>
            <a:endParaRPr lang="en-US">
              <a:cs typeface="Calibri"/>
            </a:endParaRPr>
          </a:p>
          <a:p>
            <a:pPr marL="285750" indent="-285750">
              <a:buFont typeface="Arial"/>
              <a:buChar char="•"/>
            </a:pPr>
            <a:r>
              <a:rPr lang="en-US" sz="1400">
                <a:ea typeface="+mn-lt"/>
                <a:cs typeface="+mn-lt"/>
              </a:rPr>
              <a:t>Utilize</a:t>
            </a:r>
            <a:r>
              <a:rPr lang="en-US" sz="1400">
                <a:cs typeface="Calibri"/>
              </a:rPr>
              <a:t> Iterative blocking key to form pairs</a:t>
            </a:r>
            <a:endParaRPr lang="en-US"/>
          </a:p>
          <a:p>
            <a:pPr marL="285750" indent="-285750">
              <a:buFont typeface="Arial"/>
              <a:buChar char="•"/>
            </a:pPr>
            <a:r>
              <a:rPr lang="en-US" sz="1400">
                <a:cs typeface="Calibri"/>
              </a:rPr>
              <a:t>Apply pre-trained logistic regression model to each pair to output matching probability </a:t>
            </a:r>
          </a:p>
          <a:p>
            <a:pPr marL="742950" lvl="1" indent="-285750">
              <a:buFont typeface="Arial"/>
              <a:buChar char="•"/>
            </a:pPr>
            <a:r>
              <a:rPr lang="en-US" sz="1400">
                <a:cs typeface="Calibri"/>
              </a:rPr>
              <a:t>Trained model using text distance</a:t>
            </a:r>
          </a:p>
          <a:p>
            <a:pPr marL="285750" indent="-285750">
              <a:buFont typeface="Arial"/>
              <a:buChar char="•"/>
            </a:pPr>
            <a:endParaRPr lang="en-US" sz="1400">
              <a:cs typeface="Calibri"/>
            </a:endParaRPr>
          </a:p>
          <a:p>
            <a:pPr marL="285750" indent="-285750">
              <a:buFont typeface="Arial"/>
              <a:buChar char="•"/>
            </a:pPr>
            <a:endParaRPr lang="en-US" sz="1400">
              <a:cs typeface="Calibri"/>
            </a:endParaRPr>
          </a:p>
          <a:p>
            <a:pPr marL="285750" indent="-285750">
              <a:buFont typeface="Arial"/>
              <a:buChar char="•"/>
            </a:pPr>
            <a:endParaRPr lang="en-US" sz="1400">
              <a:cs typeface="Calibri"/>
            </a:endParaRPr>
          </a:p>
        </p:txBody>
      </p:sp>
      <p:sp>
        <p:nvSpPr>
          <p:cNvPr id="16" name="TextBox 15">
            <a:extLst>
              <a:ext uri="{FF2B5EF4-FFF2-40B4-BE49-F238E27FC236}">
                <a16:creationId xmlns:a16="http://schemas.microsoft.com/office/drawing/2014/main" id="{445027EB-EE2F-4A6D-94AE-B08917C5CBA4}"/>
              </a:ext>
            </a:extLst>
          </p:cNvPr>
          <p:cNvSpPr txBox="1"/>
          <p:nvPr/>
        </p:nvSpPr>
        <p:spPr>
          <a:xfrm>
            <a:off x="8433857" y="1944158"/>
            <a:ext cx="312843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End-product: a machine learning pipeline built on </a:t>
            </a:r>
            <a:r>
              <a:rPr lang="en-US" sz="1400" err="1">
                <a:cs typeface="Calibri"/>
              </a:rPr>
              <a:t>HiveSQL</a:t>
            </a:r>
            <a:r>
              <a:rPr lang="en-US" sz="1400">
                <a:cs typeface="Calibri"/>
              </a:rPr>
              <a:t> and </a:t>
            </a:r>
            <a:r>
              <a:rPr lang="en-US" sz="1400" err="1">
                <a:cs typeface="Calibri"/>
              </a:rPr>
              <a:t>PySpark</a:t>
            </a:r>
            <a:r>
              <a:rPr lang="en-US" sz="1400">
                <a:cs typeface="Calibri"/>
              </a:rPr>
              <a:t>. When a pair of records matched each other based on the probabilistic result, the </a:t>
            </a:r>
            <a:r>
              <a:rPr lang="en-US" sz="1400" err="1">
                <a:cs typeface="Calibri"/>
              </a:rPr>
              <a:t>UnifyID</a:t>
            </a:r>
            <a:r>
              <a:rPr lang="en-US" sz="1400">
                <a:cs typeface="Calibri"/>
              </a:rPr>
              <a:t> will be updated</a:t>
            </a:r>
          </a:p>
          <a:p>
            <a:pPr marL="285750" indent="-285750">
              <a:buFont typeface="Arial"/>
              <a:buChar char="•"/>
            </a:pPr>
            <a:r>
              <a:rPr lang="en-US" sz="1400">
                <a:ea typeface="+mn-lt"/>
                <a:cs typeface="+mn-lt"/>
              </a:rPr>
              <a:t>Business impact: allow further customer analysis based on a comprehensive and accurate customer profile </a:t>
            </a:r>
            <a:endParaRPr lang="en-US"/>
          </a:p>
          <a:p>
            <a:pPr marL="285750" indent="-285750">
              <a:buFont typeface="Arial"/>
              <a:buChar char="•"/>
            </a:pPr>
            <a:endParaRPr lang="en-US" sz="1400">
              <a:cs typeface="Calibri"/>
            </a:endParaRPr>
          </a:p>
        </p:txBody>
      </p:sp>
      <p:sp>
        <p:nvSpPr>
          <p:cNvPr id="27" name="TextBox 26">
            <a:extLst>
              <a:ext uri="{FF2B5EF4-FFF2-40B4-BE49-F238E27FC236}">
                <a16:creationId xmlns:a16="http://schemas.microsoft.com/office/drawing/2014/main" id="{76239C85-6C4F-4C46-81DF-856FF30F53C5}"/>
              </a:ext>
            </a:extLst>
          </p:cNvPr>
          <p:cNvSpPr txBox="1"/>
          <p:nvPr/>
        </p:nvSpPr>
        <p:spPr>
          <a:xfrm>
            <a:off x="9026523" y="6034088"/>
            <a:ext cx="1425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cs typeface="Calibri"/>
            </a:endParaRPr>
          </a:p>
        </p:txBody>
      </p:sp>
      <p:sp>
        <p:nvSpPr>
          <p:cNvPr id="37" name="TextBox 36">
            <a:extLst>
              <a:ext uri="{FF2B5EF4-FFF2-40B4-BE49-F238E27FC236}">
                <a16:creationId xmlns:a16="http://schemas.microsoft.com/office/drawing/2014/main" id="{BE7F3231-DC40-44AB-B944-B8D1914E415C}"/>
              </a:ext>
            </a:extLst>
          </p:cNvPr>
          <p:cNvSpPr txBox="1"/>
          <p:nvPr/>
        </p:nvSpPr>
        <p:spPr>
          <a:xfrm>
            <a:off x="8671785" y="5211420"/>
            <a:ext cx="4481663" cy="369332"/>
          </a:xfrm>
          <a:prstGeom prst="rect">
            <a:avLst/>
          </a:prstGeom>
          <a:noFill/>
        </p:spPr>
        <p:txBody>
          <a:bodyPr wrap="square" lIns="91440" tIns="45720" rIns="91440" bIns="45720" anchor="t">
            <a:spAutoFit/>
          </a:bodyPr>
          <a:lstStyle/>
          <a:p>
            <a:pPr algn="l"/>
            <a:endParaRPr lang="en-US">
              <a:latin typeface="Lato-Regular"/>
            </a:endParaRPr>
          </a:p>
        </p:txBody>
      </p:sp>
    </p:spTree>
    <p:extLst>
      <p:ext uri="{BB962C8B-B14F-4D97-AF65-F5344CB8AC3E}">
        <p14:creationId xmlns:p14="http://schemas.microsoft.com/office/powerpoint/2010/main" val="368850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Shape&#10;&#10;Description automatically generated">
            <a:extLst>
              <a:ext uri="{FF2B5EF4-FFF2-40B4-BE49-F238E27FC236}">
                <a16:creationId xmlns:a16="http://schemas.microsoft.com/office/drawing/2014/main" id="{AF8CA99E-30BC-4BC6-8E7F-4DDCF75623EE}"/>
              </a:ext>
            </a:extLst>
          </p:cNvPr>
          <p:cNvPicPr>
            <a:picLocks noChangeAspect="1"/>
          </p:cNvPicPr>
          <p:nvPr/>
        </p:nvPicPr>
        <p:blipFill>
          <a:blip r:embed="rId3"/>
          <a:stretch>
            <a:fillRect/>
          </a:stretch>
        </p:blipFill>
        <p:spPr>
          <a:xfrm>
            <a:off x="371415" y="270933"/>
            <a:ext cx="671104" cy="5892800"/>
          </a:xfrm>
          <a:prstGeom prst="rect">
            <a:avLst/>
          </a:prstGeom>
        </p:spPr>
      </p:pic>
      <p:sp>
        <p:nvSpPr>
          <p:cNvPr id="8" name="TextBox 7">
            <a:extLst>
              <a:ext uri="{FF2B5EF4-FFF2-40B4-BE49-F238E27FC236}">
                <a16:creationId xmlns:a16="http://schemas.microsoft.com/office/drawing/2014/main" id="{1BA03D2D-349A-474A-AA2A-B40753ABA737}"/>
              </a:ext>
            </a:extLst>
          </p:cNvPr>
          <p:cNvSpPr txBox="1"/>
          <p:nvPr/>
        </p:nvSpPr>
        <p:spPr>
          <a:xfrm>
            <a:off x="1117600" y="270933"/>
            <a:ext cx="1039706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Entity Resolution: </a:t>
            </a:r>
            <a:r>
              <a:rPr lang="en-US" sz="3200">
                <a:solidFill>
                  <a:srgbClr val="002060"/>
                </a:solidFill>
                <a:ea typeface="+mn-lt"/>
                <a:cs typeface="+mn-lt"/>
              </a:rPr>
              <a:t> </a:t>
            </a:r>
            <a:r>
              <a:rPr lang="en-US" sz="2800">
                <a:solidFill>
                  <a:srgbClr val="002060"/>
                </a:solidFill>
                <a:ea typeface="+mn-lt"/>
                <a:cs typeface="+mn-lt"/>
              </a:rPr>
              <a:t>Unify customer profiles based on text distance</a:t>
            </a:r>
            <a:endParaRPr lang="en-US" sz="2800">
              <a:ea typeface="+mn-lt"/>
              <a:cs typeface="+mn-lt"/>
            </a:endParaRPr>
          </a:p>
          <a:p>
            <a:endParaRPr lang="en-US" sz="3200">
              <a:solidFill>
                <a:srgbClr val="002060"/>
              </a:solidFill>
              <a:cs typeface="Calibri"/>
            </a:endParaRPr>
          </a:p>
        </p:txBody>
      </p:sp>
      <p:graphicFrame>
        <p:nvGraphicFramePr>
          <p:cNvPr id="1295" name="Table 3">
            <a:extLst>
              <a:ext uri="{FF2B5EF4-FFF2-40B4-BE49-F238E27FC236}">
                <a16:creationId xmlns:a16="http://schemas.microsoft.com/office/drawing/2014/main" id="{C42B8FE0-94BF-41E5-8045-0F775193DBEF}"/>
              </a:ext>
            </a:extLst>
          </p:cNvPr>
          <p:cNvGraphicFramePr>
            <a:graphicFrameLocks noGrp="1"/>
          </p:cNvGraphicFramePr>
          <p:nvPr>
            <p:extLst>
              <p:ext uri="{D42A27DB-BD31-4B8C-83A1-F6EECF244321}">
                <p14:modId xmlns:p14="http://schemas.microsoft.com/office/powerpoint/2010/main" val="387793522"/>
              </p:ext>
            </p:extLst>
          </p:nvPr>
        </p:nvGraphicFramePr>
        <p:xfrm>
          <a:off x="1046777" y="2285617"/>
          <a:ext cx="6662091" cy="1461208"/>
        </p:xfrm>
        <a:graphic>
          <a:graphicData uri="http://schemas.openxmlformats.org/drawingml/2006/table">
            <a:tbl>
              <a:tblPr firstRow="1" bandRow="1">
                <a:tableStyleId>{5940675A-B579-460E-94D1-54222C63F5DA}</a:tableStyleId>
              </a:tblPr>
              <a:tblGrid>
                <a:gridCol w="414544">
                  <a:extLst>
                    <a:ext uri="{9D8B030D-6E8A-4147-A177-3AD203B41FA5}">
                      <a16:colId xmlns:a16="http://schemas.microsoft.com/office/drawing/2014/main" val="3311067311"/>
                    </a:ext>
                  </a:extLst>
                </a:gridCol>
                <a:gridCol w="864783">
                  <a:extLst>
                    <a:ext uri="{9D8B030D-6E8A-4147-A177-3AD203B41FA5}">
                      <a16:colId xmlns:a16="http://schemas.microsoft.com/office/drawing/2014/main" val="1115357723"/>
                    </a:ext>
                  </a:extLst>
                </a:gridCol>
                <a:gridCol w="705786">
                  <a:extLst>
                    <a:ext uri="{9D8B030D-6E8A-4147-A177-3AD203B41FA5}">
                      <a16:colId xmlns:a16="http://schemas.microsoft.com/office/drawing/2014/main" val="1682290281"/>
                    </a:ext>
                  </a:extLst>
                </a:gridCol>
                <a:gridCol w="1155698">
                  <a:extLst>
                    <a:ext uri="{9D8B030D-6E8A-4147-A177-3AD203B41FA5}">
                      <a16:colId xmlns:a16="http://schemas.microsoft.com/office/drawing/2014/main" val="1739926610"/>
                    </a:ext>
                  </a:extLst>
                </a:gridCol>
                <a:gridCol w="2265218">
                  <a:extLst>
                    <a:ext uri="{9D8B030D-6E8A-4147-A177-3AD203B41FA5}">
                      <a16:colId xmlns:a16="http://schemas.microsoft.com/office/drawing/2014/main" val="3900267944"/>
                    </a:ext>
                  </a:extLst>
                </a:gridCol>
                <a:gridCol w="1256062">
                  <a:extLst>
                    <a:ext uri="{9D8B030D-6E8A-4147-A177-3AD203B41FA5}">
                      <a16:colId xmlns:a16="http://schemas.microsoft.com/office/drawing/2014/main" val="1441607640"/>
                    </a:ext>
                  </a:extLst>
                </a:gridCol>
              </a:tblGrid>
              <a:tr h="276381">
                <a:tc>
                  <a:txBody>
                    <a:bodyPr/>
                    <a:lstStyle/>
                    <a:p>
                      <a:pPr lvl="0" algn="ctr">
                        <a:buNone/>
                      </a:pPr>
                      <a:r>
                        <a:rPr lang="en-US" sz="1100"/>
                        <a:t>CusID</a:t>
                      </a:r>
                    </a:p>
                  </a:txBody>
                  <a:tcPr marL="45720" marR="45720" anchor="ctr"/>
                </a:tc>
                <a:tc>
                  <a:txBody>
                    <a:bodyPr/>
                    <a:lstStyle/>
                    <a:p>
                      <a:pPr algn="ctr"/>
                      <a:r>
                        <a:rPr lang="en-US" sz="1100"/>
                        <a:t>First name</a:t>
                      </a:r>
                    </a:p>
                  </a:txBody>
                  <a:tcPr marL="45720" marR="45720" anchor="ctr"/>
                </a:tc>
                <a:tc>
                  <a:txBody>
                    <a:bodyPr/>
                    <a:lstStyle/>
                    <a:p>
                      <a:pPr algn="ctr"/>
                      <a:r>
                        <a:rPr lang="en-US" sz="1100"/>
                        <a:t>Last name</a:t>
                      </a:r>
                    </a:p>
                  </a:txBody>
                  <a:tcPr marL="45720" marR="45720" anchor="ctr"/>
                </a:tc>
                <a:tc>
                  <a:txBody>
                    <a:bodyPr/>
                    <a:lstStyle/>
                    <a:p>
                      <a:pPr algn="ctr"/>
                      <a:r>
                        <a:rPr lang="en-US" sz="1100"/>
                        <a:t>Telephone</a:t>
                      </a:r>
                    </a:p>
                  </a:txBody>
                  <a:tcPr marL="45720" marR="45720" anchor="ctr"/>
                </a:tc>
                <a:tc>
                  <a:txBody>
                    <a:bodyPr/>
                    <a:lstStyle/>
                    <a:p>
                      <a:pPr algn="ctr"/>
                      <a:r>
                        <a:rPr lang="en-US" sz="1100"/>
                        <a:t>Address</a:t>
                      </a:r>
                    </a:p>
                  </a:txBody>
                  <a:tcPr marL="45720" marR="45720" anchor="ctr"/>
                </a:tc>
                <a:tc>
                  <a:txBody>
                    <a:bodyPr/>
                    <a:lstStyle/>
                    <a:p>
                      <a:pPr lvl="0" algn="ctr">
                        <a:buNone/>
                      </a:pPr>
                      <a:r>
                        <a:rPr lang="en-US" sz="1100" err="1"/>
                        <a:t>UnifyID</a:t>
                      </a:r>
                    </a:p>
                  </a:txBody>
                  <a:tcPr marL="45720" marR="45720" anchor="ctr"/>
                </a:tc>
                <a:extLst>
                  <a:ext uri="{0D108BD9-81ED-4DB2-BD59-A6C34878D82A}">
                    <a16:rowId xmlns:a16="http://schemas.microsoft.com/office/drawing/2014/main" val="57316382"/>
                  </a:ext>
                </a:extLst>
              </a:tr>
              <a:tr h="283152">
                <a:tc>
                  <a:txBody>
                    <a:bodyPr/>
                    <a:lstStyle/>
                    <a:p>
                      <a:pPr lvl="0" algn="ctr">
                        <a:buNone/>
                      </a:pPr>
                      <a:r>
                        <a:rPr lang="en-US" sz="1100"/>
                        <a:t>1</a:t>
                      </a:r>
                    </a:p>
                  </a:txBody>
                  <a:tcPr marL="45720" marR="45720" anchor="ctr"/>
                </a:tc>
                <a:tc>
                  <a:txBody>
                    <a:bodyPr/>
                    <a:lstStyle/>
                    <a:p>
                      <a:pPr algn="ctr"/>
                      <a:r>
                        <a:rPr lang="en-US" sz="1100"/>
                        <a:t>Angelica J.</a:t>
                      </a:r>
                    </a:p>
                  </a:txBody>
                  <a:tcPr marL="45720" marR="45720" anchor="ctr"/>
                </a:tc>
                <a:tc>
                  <a:txBody>
                    <a:bodyPr/>
                    <a:lstStyle/>
                    <a:p>
                      <a:pPr algn="ctr"/>
                      <a:r>
                        <a:rPr lang="en-US" sz="1100"/>
                        <a:t>Jordan</a:t>
                      </a:r>
                    </a:p>
                  </a:txBody>
                  <a:tcPr marL="45720" marR="45720" anchor="ctr"/>
                </a:tc>
                <a:tc>
                  <a:txBody>
                    <a:bodyPr/>
                    <a:lstStyle/>
                    <a:p>
                      <a:pPr algn="ctr"/>
                      <a:r>
                        <a:rPr lang="en-US" sz="1100"/>
                        <a:t>334-555-0178</a:t>
                      </a:r>
                    </a:p>
                  </a:txBody>
                  <a:tcPr marL="45720" marR="45720" anchor="ctr"/>
                </a:tc>
                <a:tc>
                  <a:txBody>
                    <a:bodyPr/>
                    <a:lstStyle/>
                    <a:p>
                      <a:pPr algn="ctr"/>
                      <a:r>
                        <a:rPr lang="en-US" sz="1100"/>
                        <a:t>111 Spring LN, Greenville, AL</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1563861651"/>
                  </a:ext>
                </a:extLst>
              </a:tr>
              <a:tr h="271354">
                <a:tc>
                  <a:txBody>
                    <a:bodyPr/>
                    <a:lstStyle/>
                    <a:p>
                      <a:pPr lvl="0" algn="ctr">
                        <a:buNone/>
                      </a:pPr>
                      <a:r>
                        <a:rPr lang="en-US" sz="1100"/>
                        <a:t>2</a:t>
                      </a:r>
                    </a:p>
                  </a:txBody>
                  <a:tcPr marL="45720" marR="45720" anchor="ctr"/>
                </a:tc>
                <a:tc>
                  <a:txBody>
                    <a:bodyPr/>
                    <a:lstStyle/>
                    <a:p>
                      <a:pPr algn="ctr"/>
                      <a:r>
                        <a:rPr lang="en-US" sz="1100"/>
                        <a:t>Andrew</a:t>
                      </a:r>
                    </a:p>
                  </a:txBody>
                  <a:tcPr marL="45720" marR="45720" anchor="ctr"/>
                </a:tc>
                <a:tc>
                  <a:txBody>
                    <a:bodyPr/>
                    <a:lstStyle/>
                    <a:p>
                      <a:pPr algn="ctr"/>
                      <a:r>
                        <a:rPr lang="en-US" sz="1100"/>
                        <a:t>Jordan</a:t>
                      </a:r>
                    </a:p>
                  </a:txBody>
                  <a:tcPr marL="45720" marR="45720" anchor="ctr"/>
                </a:tc>
                <a:tc>
                  <a:txBody>
                    <a:bodyPr/>
                    <a:lstStyle/>
                    <a:p>
                      <a:pPr algn="ctr"/>
                      <a:r>
                        <a:rPr lang="en-US" sz="1100"/>
                        <a:t>202-555-5477</a:t>
                      </a:r>
                    </a:p>
                  </a:txBody>
                  <a:tcPr marL="45720" marR="45720" anchor="ctr"/>
                </a:tc>
                <a:tc>
                  <a:txBody>
                    <a:bodyPr/>
                    <a:lstStyle/>
                    <a:p>
                      <a:pPr algn="ctr"/>
                      <a:r>
                        <a:rPr lang="en-US" sz="1100"/>
                        <a:t>45 Krakow St, Washington DC</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1844226607"/>
                  </a:ext>
                </a:extLst>
              </a:tr>
              <a:tr h="276381">
                <a:tc>
                  <a:txBody>
                    <a:bodyPr/>
                    <a:lstStyle/>
                    <a:p>
                      <a:pPr lvl="0" algn="ctr">
                        <a:buNone/>
                      </a:pPr>
                      <a:r>
                        <a:rPr lang="en-US" sz="1100"/>
                        <a:t>3</a:t>
                      </a:r>
                    </a:p>
                  </a:txBody>
                  <a:tcPr marL="45720" marR="45720" anchor="ctr"/>
                </a:tc>
                <a:tc>
                  <a:txBody>
                    <a:bodyPr/>
                    <a:lstStyle/>
                    <a:p>
                      <a:pPr algn="ctr"/>
                      <a:r>
                        <a:rPr lang="en-US" sz="1100"/>
                        <a:t>Angie</a:t>
                      </a:r>
                    </a:p>
                  </a:txBody>
                  <a:tcPr marL="45720" marR="45720" anchor="ctr"/>
                </a:tc>
                <a:tc>
                  <a:txBody>
                    <a:bodyPr/>
                    <a:lstStyle/>
                    <a:p>
                      <a:pPr algn="ctr"/>
                      <a:r>
                        <a:rPr lang="en-US" sz="1100"/>
                        <a:t>Jordon</a:t>
                      </a:r>
                    </a:p>
                  </a:txBody>
                  <a:tcPr marL="45720" marR="45720" anchor="ctr"/>
                </a:tc>
                <a:tc>
                  <a:txBody>
                    <a:bodyPr/>
                    <a:lstStyle/>
                    <a:p>
                      <a:pPr lvl="0" algn="ctr">
                        <a:buNone/>
                      </a:pPr>
                      <a:r>
                        <a:rPr lang="en-US" sz="1100" b="0" i="0" u="none" strike="noStrike" noProof="0">
                          <a:latin typeface="Calibri"/>
                        </a:rPr>
                        <a:t>334-555-0178</a:t>
                      </a:r>
                      <a:endParaRPr lang="en-US" sz="1100"/>
                    </a:p>
                  </a:txBody>
                  <a:tcPr marL="45720" marR="45720" anchor="ctr"/>
                </a:tc>
                <a:tc>
                  <a:txBody>
                    <a:bodyPr/>
                    <a:lstStyle/>
                    <a:p>
                      <a:pPr algn="ctr"/>
                      <a:endParaRPr lang="en-US" sz="1100"/>
                    </a:p>
                  </a:txBody>
                  <a:tcPr marL="45720" marR="45720" anchor="ctr"/>
                </a:tc>
                <a:tc>
                  <a:txBody>
                    <a:bodyPr/>
                    <a:lstStyle/>
                    <a:p>
                      <a:pPr lvl="0" algn="ctr">
                        <a:buNone/>
                      </a:pPr>
                      <a:r>
                        <a:rPr lang="en-US" sz="1100" b="0" strike="noStrike">
                          <a:solidFill>
                            <a:schemeClr val="tx1"/>
                          </a:solidFill>
                        </a:rPr>
                        <a:t>B</a:t>
                      </a:r>
                    </a:p>
                  </a:txBody>
                  <a:tcPr marL="45720" marR="45720" anchor="ctr"/>
                </a:tc>
                <a:extLst>
                  <a:ext uri="{0D108BD9-81ED-4DB2-BD59-A6C34878D82A}">
                    <a16:rowId xmlns:a16="http://schemas.microsoft.com/office/drawing/2014/main" val="2882756290"/>
                  </a:ext>
                </a:extLst>
              </a:tr>
              <a:tr h="353940">
                <a:tc>
                  <a:txBody>
                    <a:bodyPr/>
                    <a:lstStyle/>
                    <a:p>
                      <a:pPr lvl="0" algn="ctr">
                        <a:buNone/>
                      </a:pPr>
                      <a:r>
                        <a:rPr lang="en-US" sz="1100"/>
                        <a:t>4</a:t>
                      </a:r>
                    </a:p>
                  </a:txBody>
                  <a:tcPr marL="45720" marR="45720" anchor="ctr"/>
                </a:tc>
                <a:tc>
                  <a:txBody>
                    <a:bodyPr/>
                    <a:lstStyle/>
                    <a:p>
                      <a:pPr lvl="0" algn="ctr">
                        <a:buNone/>
                      </a:pPr>
                      <a:r>
                        <a:rPr lang="en-US" sz="1100"/>
                        <a:t>Angie </a:t>
                      </a:r>
                    </a:p>
                  </a:txBody>
                  <a:tcPr marL="45720" marR="45720" anchor="ctr"/>
                </a:tc>
                <a:tc>
                  <a:txBody>
                    <a:bodyPr/>
                    <a:lstStyle/>
                    <a:p>
                      <a:pPr lvl="0" algn="ctr">
                        <a:buNone/>
                      </a:pPr>
                      <a:r>
                        <a:rPr lang="en-US" sz="1100"/>
                        <a:t>Jordan</a:t>
                      </a:r>
                    </a:p>
                  </a:txBody>
                  <a:tcPr marL="45720" marR="45720" anchor="ctr"/>
                </a:tc>
                <a:tc>
                  <a:txBody>
                    <a:bodyPr/>
                    <a:lstStyle/>
                    <a:p>
                      <a:pPr lvl="0" algn="ctr">
                        <a:buNone/>
                      </a:pPr>
                      <a:r>
                        <a:rPr lang="en-US" sz="1100" b="0" i="0" u="none" strike="noStrike" noProof="0">
                          <a:latin typeface="Calibri"/>
                        </a:rPr>
                        <a:t>202-555-5477</a:t>
                      </a:r>
                      <a:endParaRPr lang="en-US" sz="1100"/>
                    </a:p>
                  </a:txBody>
                  <a:tcPr marL="45720" marR="45720" anchor="ctr"/>
                </a:tc>
                <a:tc>
                  <a:txBody>
                    <a:bodyPr/>
                    <a:lstStyle/>
                    <a:p>
                      <a:pPr lvl="0" algn="ctr">
                        <a:buNone/>
                      </a:pPr>
                      <a:r>
                        <a:rPr lang="en-US" sz="1100"/>
                        <a:t>111 Spring LN, Greenville, AL</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2879197238"/>
                  </a:ext>
                </a:extLst>
              </a:tr>
            </a:tbl>
          </a:graphicData>
        </a:graphic>
      </p:graphicFrame>
      <p:sp>
        <p:nvSpPr>
          <p:cNvPr id="1300" name="TextBox 1299">
            <a:extLst>
              <a:ext uri="{FF2B5EF4-FFF2-40B4-BE49-F238E27FC236}">
                <a16:creationId xmlns:a16="http://schemas.microsoft.com/office/drawing/2014/main" id="{823A0CF7-2A07-4303-AB35-D79494A3DF8F}"/>
              </a:ext>
            </a:extLst>
          </p:cNvPr>
          <p:cNvSpPr txBox="1"/>
          <p:nvPr/>
        </p:nvSpPr>
        <p:spPr>
          <a:xfrm>
            <a:off x="7818140" y="1346557"/>
            <a:ext cx="2743199"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cs typeface="Calibri"/>
              </a:rPr>
              <a:t>No blocking key (4*3/2 = 6 pairs)</a:t>
            </a:r>
          </a:p>
          <a:p>
            <a:r>
              <a:rPr lang="en-US" sz="1100">
                <a:cs typeface="Calibri"/>
              </a:rPr>
              <a:t>1 &lt;-&gt; 2</a:t>
            </a:r>
          </a:p>
          <a:p>
            <a:r>
              <a:rPr lang="en-US" sz="1100">
                <a:cs typeface="Calibri"/>
              </a:rPr>
              <a:t>1 &lt;-&gt; 3</a:t>
            </a:r>
          </a:p>
          <a:p>
            <a:r>
              <a:rPr lang="en-US" sz="1100">
                <a:cs typeface="Calibri"/>
              </a:rPr>
              <a:t>1 &lt;-&gt; 4</a:t>
            </a:r>
          </a:p>
          <a:p>
            <a:r>
              <a:rPr lang="en-US" sz="1100">
                <a:cs typeface="Calibri"/>
              </a:rPr>
              <a:t>2 &lt;-&gt; 3</a:t>
            </a:r>
          </a:p>
          <a:p>
            <a:r>
              <a:rPr lang="en-US" sz="1100">
                <a:cs typeface="Calibri"/>
              </a:rPr>
              <a:t>2 &lt;-&gt; 4</a:t>
            </a:r>
          </a:p>
          <a:p>
            <a:r>
              <a:rPr lang="en-US" sz="1100">
                <a:cs typeface="Calibri"/>
              </a:rPr>
              <a:t>3 &lt;-&gt; 4</a:t>
            </a:r>
          </a:p>
        </p:txBody>
      </p:sp>
      <p:sp>
        <p:nvSpPr>
          <p:cNvPr id="1301" name="TextBox 1300">
            <a:extLst>
              <a:ext uri="{FF2B5EF4-FFF2-40B4-BE49-F238E27FC236}">
                <a16:creationId xmlns:a16="http://schemas.microsoft.com/office/drawing/2014/main" id="{56EC2E24-9191-4CDF-8C2C-95FD72F5EA9C}"/>
              </a:ext>
            </a:extLst>
          </p:cNvPr>
          <p:cNvSpPr txBox="1"/>
          <p:nvPr/>
        </p:nvSpPr>
        <p:spPr>
          <a:xfrm>
            <a:off x="7901196" y="3427479"/>
            <a:ext cx="2743199"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cs typeface="Calibri"/>
              </a:rPr>
              <a:t>Iterative blocking key 1: initial of first name, full last name (</a:t>
            </a:r>
            <a:r>
              <a:rPr lang="en-US" sz="1100" b="1" err="1">
                <a:cs typeface="Calibri"/>
              </a:rPr>
              <a:t>AJordan</a:t>
            </a:r>
            <a:r>
              <a:rPr lang="en-US" sz="1100" b="1">
                <a:cs typeface="Calibri"/>
              </a:rPr>
              <a:t>)</a:t>
            </a:r>
          </a:p>
          <a:p>
            <a:r>
              <a:rPr lang="en-US" sz="1100">
                <a:cs typeface="Calibri"/>
              </a:rPr>
              <a:t>1 &lt;-&gt; 2</a:t>
            </a:r>
          </a:p>
          <a:p>
            <a:r>
              <a:rPr lang="en-US" sz="1100">
                <a:cs typeface="Calibri"/>
              </a:rPr>
              <a:t>1 &lt;-&gt; 4</a:t>
            </a:r>
          </a:p>
          <a:p>
            <a:r>
              <a:rPr lang="en-US" sz="1100">
                <a:cs typeface="Calibri"/>
              </a:rPr>
              <a:t>2 &lt;-&gt; 4</a:t>
            </a:r>
          </a:p>
          <a:p>
            <a:endParaRPr lang="en-US" sz="1100">
              <a:cs typeface="Calibri"/>
            </a:endParaRPr>
          </a:p>
          <a:p>
            <a:r>
              <a:rPr lang="en-US" sz="1100" b="1">
                <a:cs typeface="Calibri"/>
              </a:rPr>
              <a:t>Iterative blocking key #2: Telephone</a:t>
            </a:r>
          </a:p>
          <a:p>
            <a:r>
              <a:rPr lang="en-US" sz="1100">
                <a:cs typeface="Calibri"/>
              </a:rPr>
              <a:t>1 &lt;-&gt; 3 </a:t>
            </a:r>
          </a:p>
          <a:p>
            <a:r>
              <a:rPr lang="en-US" sz="1100" strike="sngStrike">
                <a:cs typeface="Calibri"/>
              </a:rPr>
              <a:t>2 &lt;-&gt; 4</a:t>
            </a:r>
          </a:p>
        </p:txBody>
      </p:sp>
      <p:graphicFrame>
        <p:nvGraphicFramePr>
          <p:cNvPr id="379" name="Table 3">
            <a:extLst>
              <a:ext uri="{FF2B5EF4-FFF2-40B4-BE49-F238E27FC236}">
                <a16:creationId xmlns:a16="http://schemas.microsoft.com/office/drawing/2014/main" id="{1AD6F313-A984-4302-8AF3-85127842F758}"/>
              </a:ext>
            </a:extLst>
          </p:cNvPr>
          <p:cNvGraphicFramePr>
            <a:graphicFrameLocks noGrp="1"/>
          </p:cNvGraphicFramePr>
          <p:nvPr>
            <p:extLst>
              <p:ext uri="{D42A27DB-BD31-4B8C-83A1-F6EECF244321}">
                <p14:modId xmlns:p14="http://schemas.microsoft.com/office/powerpoint/2010/main" val="1359469269"/>
              </p:ext>
            </p:extLst>
          </p:nvPr>
        </p:nvGraphicFramePr>
        <p:xfrm>
          <a:off x="10356653" y="2684758"/>
          <a:ext cx="1670606" cy="1608592"/>
        </p:xfrm>
        <a:graphic>
          <a:graphicData uri="http://schemas.openxmlformats.org/drawingml/2006/table">
            <a:tbl>
              <a:tblPr firstRow="1" bandRow="1">
                <a:tableStyleId>{5940675A-B579-460E-94D1-54222C63F5DA}</a:tableStyleId>
              </a:tblPr>
              <a:tblGrid>
                <a:gridCol w="414544">
                  <a:extLst>
                    <a:ext uri="{9D8B030D-6E8A-4147-A177-3AD203B41FA5}">
                      <a16:colId xmlns:a16="http://schemas.microsoft.com/office/drawing/2014/main" val="3311067311"/>
                    </a:ext>
                  </a:extLst>
                </a:gridCol>
                <a:gridCol w="1256062">
                  <a:extLst>
                    <a:ext uri="{9D8B030D-6E8A-4147-A177-3AD203B41FA5}">
                      <a16:colId xmlns:a16="http://schemas.microsoft.com/office/drawing/2014/main" val="1441607640"/>
                    </a:ext>
                  </a:extLst>
                </a:gridCol>
              </a:tblGrid>
              <a:tr h="423765">
                <a:tc>
                  <a:txBody>
                    <a:bodyPr/>
                    <a:lstStyle/>
                    <a:p>
                      <a:pPr lvl="0" algn="ctr">
                        <a:buNone/>
                      </a:pPr>
                      <a:r>
                        <a:rPr lang="en-US" sz="1100"/>
                        <a:t>CusID</a:t>
                      </a:r>
                    </a:p>
                  </a:txBody>
                  <a:tcPr marL="45720" marR="45720" anchor="ctr"/>
                </a:tc>
                <a:tc>
                  <a:txBody>
                    <a:bodyPr/>
                    <a:lstStyle/>
                    <a:p>
                      <a:pPr lvl="0" algn="ctr">
                        <a:buNone/>
                      </a:pPr>
                      <a:r>
                        <a:rPr lang="en-US" sz="1100" err="1"/>
                        <a:t>UnifyID</a:t>
                      </a:r>
                    </a:p>
                  </a:txBody>
                  <a:tcPr marL="45720" marR="45720" anchor="ctr"/>
                </a:tc>
                <a:extLst>
                  <a:ext uri="{0D108BD9-81ED-4DB2-BD59-A6C34878D82A}">
                    <a16:rowId xmlns:a16="http://schemas.microsoft.com/office/drawing/2014/main" val="57316382"/>
                  </a:ext>
                </a:extLst>
              </a:tr>
              <a:tr h="283152">
                <a:tc>
                  <a:txBody>
                    <a:bodyPr/>
                    <a:lstStyle/>
                    <a:p>
                      <a:pPr lvl="0" algn="ctr">
                        <a:buNone/>
                      </a:pPr>
                      <a:r>
                        <a:rPr lang="en-US" sz="1100"/>
                        <a:t>1</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1563861651"/>
                  </a:ext>
                </a:extLst>
              </a:tr>
              <a:tr h="271354">
                <a:tc>
                  <a:txBody>
                    <a:bodyPr/>
                    <a:lstStyle/>
                    <a:p>
                      <a:pPr lvl="0" algn="ctr">
                        <a:buNone/>
                      </a:pPr>
                      <a:r>
                        <a:rPr lang="en-US" sz="1100"/>
                        <a:t>2</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1844226607"/>
                  </a:ext>
                </a:extLst>
              </a:tr>
              <a:tr h="276381">
                <a:tc>
                  <a:txBody>
                    <a:bodyPr/>
                    <a:lstStyle/>
                    <a:p>
                      <a:pPr lvl="0" algn="ctr">
                        <a:buNone/>
                      </a:pPr>
                      <a:r>
                        <a:rPr lang="en-US" sz="1100"/>
                        <a:t>3</a:t>
                      </a:r>
                    </a:p>
                  </a:txBody>
                  <a:tcPr marL="45720" marR="45720" anchor="ctr"/>
                </a:tc>
                <a:tc>
                  <a:txBody>
                    <a:bodyPr/>
                    <a:lstStyle/>
                    <a:p>
                      <a:pPr lvl="0" algn="ctr">
                        <a:buNone/>
                      </a:pPr>
                      <a:r>
                        <a:rPr lang="en-US" sz="1100" b="0" strike="sngStrike">
                          <a:solidFill>
                            <a:schemeClr val="tx1"/>
                          </a:solidFill>
                        </a:rPr>
                        <a:t>B</a:t>
                      </a:r>
                      <a:r>
                        <a:rPr lang="en-US" sz="1200" b="1" strike="noStrike">
                          <a:solidFill>
                            <a:srgbClr val="FF0000"/>
                          </a:solidFill>
                        </a:rPr>
                        <a:t> A</a:t>
                      </a:r>
                    </a:p>
                  </a:txBody>
                  <a:tcPr marL="45720" marR="45720" anchor="ctr"/>
                </a:tc>
                <a:extLst>
                  <a:ext uri="{0D108BD9-81ED-4DB2-BD59-A6C34878D82A}">
                    <a16:rowId xmlns:a16="http://schemas.microsoft.com/office/drawing/2014/main" val="2882756290"/>
                  </a:ext>
                </a:extLst>
              </a:tr>
              <a:tr h="353940">
                <a:tc>
                  <a:txBody>
                    <a:bodyPr/>
                    <a:lstStyle/>
                    <a:p>
                      <a:pPr lvl="0" algn="ctr">
                        <a:buNone/>
                      </a:pPr>
                      <a:r>
                        <a:rPr lang="en-US" sz="1100"/>
                        <a:t>4</a:t>
                      </a:r>
                    </a:p>
                  </a:txBody>
                  <a:tcPr marL="45720" marR="45720" anchor="ctr"/>
                </a:tc>
                <a:tc>
                  <a:txBody>
                    <a:bodyPr/>
                    <a:lstStyle/>
                    <a:p>
                      <a:pPr lvl="0" algn="ctr">
                        <a:buNone/>
                      </a:pPr>
                      <a:r>
                        <a:rPr lang="en-US" sz="1100"/>
                        <a:t>A</a:t>
                      </a:r>
                    </a:p>
                  </a:txBody>
                  <a:tcPr marL="45720" marR="45720" anchor="ctr"/>
                </a:tc>
                <a:extLst>
                  <a:ext uri="{0D108BD9-81ED-4DB2-BD59-A6C34878D82A}">
                    <a16:rowId xmlns:a16="http://schemas.microsoft.com/office/drawing/2014/main" val="2879197238"/>
                  </a:ext>
                </a:extLst>
              </a:tr>
            </a:tbl>
          </a:graphicData>
        </a:graphic>
      </p:graphicFrame>
      <p:sp>
        <p:nvSpPr>
          <p:cNvPr id="392" name="TextBox 391">
            <a:extLst>
              <a:ext uri="{FF2B5EF4-FFF2-40B4-BE49-F238E27FC236}">
                <a16:creationId xmlns:a16="http://schemas.microsoft.com/office/drawing/2014/main" id="{3599B363-AC9D-4DAA-B8B7-3BE93E7F0CA7}"/>
              </a:ext>
            </a:extLst>
          </p:cNvPr>
          <p:cNvSpPr txBox="1"/>
          <p:nvPr/>
        </p:nvSpPr>
        <p:spPr>
          <a:xfrm>
            <a:off x="10267837" y="2308894"/>
            <a:ext cx="27431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cs typeface="Calibri"/>
              </a:rPr>
              <a:t>dist</a:t>
            </a:r>
            <a:r>
              <a:rPr lang="en-US" sz="1100">
                <a:cs typeface="Calibri"/>
              </a:rPr>
              <a:t>('Jordan', 'Jordon') = 1</a:t>
            </a:r>
          </a:p>
        </p:txBody>
      </p:sp>
      <p:sp>
        <p:nvSpPr>
          <p:cNvPr id="3" name="Arrow: Right 2">
            <a:extLst>
              <a:ext uri="{FF2B5EF4-FFF2-40B4-BE49-F238E27FC236}">
                <a16:creationId xmlns:a16="http://schemas.microsoft.com/office/drawing/2014/main" id="{8DAE3D6B-644C-4D59-A437-E61A156E4D37}"/>
              </a:ext>
            </a:extLst>
          </p:cNvPr>
          <p:cNvSpPr/>
          <p:nvPr/>
        </p:nvSpPr>
        <p:spPr>
          <a:xfrm>
            <a:off x="3248247" y="1186493"/>
            <a:ext cx="1711841" cy="1035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US" sz="1400">
                <a:latin typeface="Calibri Light" panose="020F0302020204030204"/>
              </a:rPr>
              <a:t> Deterministic Matching</a:t>
            </a:r>
            <a:endParaRPr lang="en-US" sz="1400"/>
          </a:p>
        </p:txBody>
      </p:sp>
      <p:sp>
        <p:nvSpPr>
          <p:cNvPr id="11" name="Arrow: Right 10">
            <a:extLst>
              <a:ext uri="{FF2B5EF4-FFF2-40B4-BE49-F238E27FC236}">
                <a16:creationId xmlns:a16="http://schemas.microsoft.com/office/drawing/2014/main" id="{C8F928B4-71AC-4985-B0DC-1316C2CA9466}"/>
              </a:ext>
            </a:extLst>
          </p:cNvPr>
          <p:cNvSpPr/>
          <p:nvPr/>
        </p:nvSpPr>
        <p:spPr>
          <a:xfrm>
            <a:off x="7952612" y="2498632"/>
            <a:ext cx="1711841" cy="1035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US" sz="1400">
                <a:latin typeface="Calibri Light" panose="020F0302020204030204"/>
              </a:rPr>
              <a:t>Blocking</a:t>
            </a:r>
            <a:endParaRPr lang="en-US" sz="1400"/>
          </a:p>
        </p:txBody>
      </p:sp>
      <p:sp>
        <p:nvSpPr>
          <p:cNvPr id="12" name="Arrow: Right 11">
            <a:extLst>
              <a:ext uri="{FF2B5EF4-FFF2-40B4-BE49-F238E27FC236}">
                <a16:creationId xmlns:a16="http://schemas.microsoft.com/office/drawing/2014/main" id="{71513BF7-9CAC-47C5-B236-65F3185C2707}"/>
              </a:ext>
            </a:extLst>
          </p:cNvPr>
          <p:cNvSpPr/>
          <p:nvPr/>
        </p:nvSpPr>
        <p:spPr>
          <a:xfrm>
            <a:off x="10336035" y="1134167"/>
            <a:ext cx="1711841" cy="1035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r>
              <a:rPr lang="en-US" sz="1400">
                <a:latin typeface="Calibri Light" panose="020F0302020204030204"/>
              </a:rPr>
              <a:t>Probabilistic Matching</a:t>
            </a:r>
            <a:endParaRPr lang="en-US" sz="1400"/>
          </a:p>
        </p:txBody>
      </p:sp>
    </p:spTree>
    <p:extLst>
      <p:ext uri="{BB962C8B-B14F-4D97-AF65-F5344CB8AC3E}">
        <p14:creationId xmlns:p14="http://schemas.microsoft.com/office/powerpoint/2010/main" val="90512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324A-ACC4-43D6-9A8C-19E11084E3AA}"/>
              </a:ext>
            </a:extLst>
          </p:cNvPr>
          <p:cNvSpPr>
            <a:spLocks noGrp="1"/>
          </p:cNvSpPr>
          <p:nvPr>
            <p:ph type="title"/>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E2E7B"/>
                </a:solidFill>
                <a:effectLst/>
                <a:uLnTx/>
                <a:uFillTx/>
                <a:latin typeface="Calibri"/>
                <a:ea typeface="+mn-ea"/>
                <a:cs typeface="+mn-cs"/>
              </a:rPr>
              <a:t>Takeaways</a:t>
            </a:r>
          </a:p>
        </p:txBody>
      </p:sp>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18</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p:txBody>
          <a:bodyPr/>
          <a:lstStyle/>
          <a:p>
            <a:pPr>
              <a:spcBef>
                <a:spcPts val="0"/>
              </a:spcBef>
              <a:spcAft>
                <a:spcPts val="0"/>
              </a:spcAft>
            </a:pPr>
            <a:r>
              <a:rPr lang="en-US" sz="1800" b="1">
                <a:solidFill>
                  <a:schemeClr val="tx1"/>
                </a:solidFill>
                <a:effectLst/>
              </a:rPr>
              <a:t>Natural language processing is about using machines to understand and respond to text and speech data</a:t>
            </a:r>
            <a:endParaRPr lang="en-US" sz="1800">
              <a:solidFill>
                <a:schemeClr val="tx1"/>
              </a:solidFill>
              <a:effectLst/>
            </a:endParaRPr>
          </a:p>
          <a:p>
            <a:pPr>
              <a:spcBef>
                <a:spcPts val="0"/>
              </a:spcBef>
              <a:spcAft>
                <a:spcPts val="0"/>
              </a:spcAft>
            </a:pPr>
            <a:endParaRPr lang="en-US" sz="1800" b="1">
              <a:solidFill>
                <a:schemeClr val="tx1"/>
              </a:solidFill>
              <a:effectLst/>
            </a:endParaRPr>
          </a:p>
          <a:p>
            <a:pPr>
              <a:spcBef>
                <a:spcPts val="0"/>
              </a:spcBef>
              <a:spcAft>
                <a:spcPts val="0"/>
              </a:spcAft>
            </a:pPr>
            <a:r>
              <a:rPr lang="en-US" sz="1800" b="1">
                <a:solidFill>
                  <a:schemeClr val="tx1"/>
                </a:solidFill>
                <a:effectLst/>
              </a:rPr>
              <a:t>An NLP application is a pipeline of different NLP techniques</a:t>
            </a:r>
            <a:endParaRPr lang="en-US" sz="1800">
              <a:solidFill>
                <a:schemeClr val="tx1"/>
              </a:solidFill>
              <a:effectLst/>
            </a:endParaRPr>
          </a:p>
          <a:p>
            <a:pPr>
              <a:lnSpc>
                <a:spcPct val="100000"/>
              </a:lnSpc>
              <a:spcBef>
                <a:spcPts val="0"/>
              </a:spcBef>
              <a:defRPr/>
            </a:pPr>
            <a:endParaRPr kumimoji="0" lang="en-US" sz="1800" b="1" i="0" u="none" strike="noStrike" kern="1200" cap="none" spc="0" normalizeH="0" baseline="0" noProof="0">
              <a:ln>
                <a:noFill/>
              </a:ln>
              <a:solidFill>
                <a:srgbClr val="0095DA"/>
              </a:solidFill>
              <a:effectLst/>
              <a:uLnTx/>
              <a:uFillTx/>
              <a:latin typeface="Calibri" panose="020F0502020204030204" pitchFamily="34" charset="0"/>
              <a:ea typeface="Open Sans" panose="020B0606030504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95DA"/>
              </a:solidFill>
              <a:effectLst/>
              <a:uLnTx/>
              <a:uFillTx/>
              <a:latin typeface="Calibri" panose="020F0502020204030204" pitchFamily="34" charset="0"/>
              <a:ea typeface="Open Sans" panose="020B060603050402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pic>
        <p:nvPicPr>
          <p:cNvPr id="5" name="Picture 4" descr="A picture containing diagram&#10;&#10;Description automatically generated">
            <a:extLst>
              <a:ext uri="{FF2B5EF4-FFF2-40B4-BE49-F238E27FC236}">
                <a16:creationId xmlns:a16="http://schemas.microsoft.com/office/drawing/2014/main" id="{17A63BBB-80BB-4410-820F-ECA81F4B9DF8}"/>
              </a:ext>
            </a:extLst>
          </p:cNvPr>
          <p:cNvPicPr>
            <a:picLocks noChangeAspect="1"/>
          </p:cNvPicPr>
          <p:nvPr/>
        </p:nvPicPr>
        <p:blipFill>
          <a:blip r:embed="rId2"/>
          <a:stretch>
            <a:fillRect/>
          </a:stretch>
        </p:blipFill>
        <p:spPr>
          <a:xfrm>
            <a:off x="1095375" y="2400128"/>
            <a:ext cx="10001250" cy="1409700"/>
          </a:xfrm>
          <a:prstGeom prst="rect">
            <a:avLst/>
          </a:prstGeom>
        </p:spPr>
      </p:pic>
      <p:sp>
        <p:nvSpPr>
          <p:cNvPr id="6" name="TextBox 5">
            <a:extLst>
              <a:ext uri="{FF2B5EF4-FFF2-40B4-BE49-F238E27FC236}">
                <a16:creationId xmlns:a16="http://schemas.microsoft.com/office/drawing/2014/main" id="{28527206-3DB7-488C-9AFB-6C7AF5E5920F}"/>
              </a:ext>
            </a:extLst>
          </p:cNvPr>
          <p:cNvSpPr txBox="1"/>
          <p:nvPr/>
        </p:nvSpPr>
        <p:spPr>
          <a:xfrm>
            <a:off x="2884136" y="3655899"/>
            <a:ext cx="1533692" cy="855921"/>
          </a:xfrm>
          <a:prstGeom prst="rect">
            <a:avLst/>
          </a:prstGeom>
          <a:noFill/>
        </p:spPr>
        <p:txBody>
          <a:bodyPr wrap="square" lIns="0" tIns="0" rIns="0" bIns="0" rtlCol="0" anchor="t">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Tokenization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Lemmatization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spc="-50">
              <a:solidFill>
                <a:schemeClr val="tx2"/>
              </a:solidFill>
              <a:latin typeface="Calibri" panose="020F0502020204030204" pitchFamily="34" charset="0"/>
              <a:cs typeface="Segoe UI"/>
            </a:endParaRPr>
          </a:p>
        </p:txBody>
      </p:sp>
      <p:sp>
        <p:nvSpPr>
          <p:cNvPr id="8" name="TextBox 7">
            <a:extLst>
              <a:ext uri="{FF2B5EF4-FFF2-40B4-BE49-F238E27FC236}">
                <a16:creationId xmlns:a16="http://schemas.microsoft.com/office/drawing/2014/main" id="{BD2D5F55-C291-4902-9747-203FE82317DF}"/>
              </a:ext>
            </a:extLst>
          </p:cNvPr>
          <p:cNvSpPr txBox="1"/>
          <p:nvPr/>
        </p:nvSpPr>
        <p:spPr>
          <a:xfrm>
            <a:off x="4822615" y="3662328"/>
            <a:ext cx="4276506" cy="855921"/>
          </a:xfrm>
          <a:prstGeom prst="rect">
            <a:avLst/>
          </a:prstGeom>
          <a:noFill/>
        </p:spPr>
        <p:txBody>
          <a:bodyPr wrap="square" lIns="0" tIns="0" rIns="0" bIns="0" rtlCol="0" anchor="t">
            <a:no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Word embedding us</a:t>
            </a:r>
            <a:r>
              <a:rPr lang="en-US" sz="1600" err="1">
                <a:solidFill>
                  <a:srgbClr val="000000"/>
                </a:solidFill>
                <a:latin typeface="Calibri" panose="020F0502020204030204" pitchFamily="34" charset="0"/>
                <a:ea typeface="Open Sans" panose="020B0606030504020204" pitchFamily="34" charset="0"/>
                <a:cs typeface="Calibri" panose="020F0502020204030204" pitchFamily="34" charset="0"/>
              </a:rPr>
              <a:t>ing</a:t>
            </a:r>
            <a:r>
              <a:rPr lang="en-US" sz="1600">
                <a:solidFill>
                  <a:srgbClr val="000000"/>
                </a:solidFill>
                <a:latin typeface="Calibri" panose="020F0502020204030204" pitchFamily="34" charset="0"/>
                <a:ea typeface="Open Sans" panose="020B0606030504020204" pitchFamily="34" charset="0"/>
                <a:cs typeface="Calibri" panose="020F0502020204030204" pitchFamily="34" charset="0"/>
              </a:rPr>
              <a:t> TF-IDF transformation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Named Entity Recognition</a:t>
            </a:r>
            <a:endParaRPr lang="en-US" sz="1600">
              <a:solidFill>
                <a:srgbClr val="000000"/>
              </a:solidFill>
              <a:latin typeface="Calibri" panose="020F0502020204030204" pitchFamily="34" charset="0"/>
              <a:ea typeface="Open Sans" panose="020B0606030504020204" pitchFamily="34" charset="0"/>
              <a:cs typeface="Calibri" panose="020F050202020403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000000"/>
                </a:solidFill>
                <a:latin typeface="Calibri" panose="020F0502020204030204" pitchFamily="34" charset="0"/>
                <a:ea typeface="Open Sans" panose="020B0606030504020204" pitchFamily="34" charset="0"/>
                <a:cs typeface="Calibri" panose="020F0502020204030204" pitchFamily="34" charset="0"/>
              </a:rPr>
              <a:t>Regular Expression</a:t>
            </a:r>
            <a:endPar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String distance matching</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rPr>
              <a:t>Transfer learning from deep learning model</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000000"/>
                </a:solidFill>
                <a:latin typeface="Calibri" panose="020F0502020204030204" pitchFamily="34" charset="0"/>
                <a:ea typeface="Open Sans" panose="020B0606030504020204" pitchFamily="34" charset="0"/>
                <a:cs typeface="Calibri" panose="020F0502020204030204" pitchFamily="34" charset="0"/>
              </a:rPr>
              <a:t>…</a:t>
            </a:r>
            <a:endPar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Open Sans" panose="020B0606030504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spc="-50">
              <a:solidFill>
                <a:schemeClr val="tx2"/>
              </a:solidFill>
              <a:latin typeface="Calibri" panose="020F0502020204030204" pitchFamily="34" charset="0"/>
              <a:cs typeface="Segoe UI"/>
            </a:endParaRPr>
          </a:p>
        </p:txBody>
      </p:sp>
    </p:spTree>
    <p:extLst>
      <p:ext uri="{BB962C8B-B14F-4D97-AF65-F5344CB8AC3E}">
        <p14:creationId xmlns:p14="http://schemas.microsoft.com/office/powerpoint/2010/main" val="3794767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181FD8D-C68C-4A93-AB8B-90F01EDFB8E1}"/>
              </a:ext>
            </a:extLst>
          </p:cNvPr>
          <p:cNvGrpSpPr/>
          <p:nvPr/>
        </p:nvGrpSpPr>
        <p:grpSpPr>
          <a:xfrm>
            <a:off x="1288443" y="-1"/>
            <a:ext cx="10903557" cy="6858002"/>
            <a:chOff x="1288443" y="-2"/>
            <a:chExt cx="10903557" cy="6904957"/>
          </a:xfrm>
        </p:grpSpPr>
        <p:pic>
          <p:nvPicPr>
            <p:cNvPr id="7" name="Picture 2">
              <a:extLst>
                <a:ext uri="{FF2B5EF4-FFF2-40B4-BE49-F238E27FC236}">
                  <a16:creationId xmlns:a16="http://schemas.microsoft.com/office/drawing/2014/main" id="{051432B1-82A6-477A-AE4D-BA8C0EB73EAD}"/>
                </a:ext>
              </a:extLst>
            </p:cNvPr>
            <p:cNvPicPr>
              <a:picLocks noChangeAspect="1" noChangeArrowheads="1"/>
            </p:cNvPicPr>
            <p:nvPr/>
          </p:nvPicPr>
          <p:blipFill rotWithShape="1">
            <a:blip r:embed="rId2"/>
            <a:srcRect l="19238" t="267" r="19238" b="-1"/>
            <a:stretch/>
          </p:blipFill>
          <p:spPr bwMode="auto">
            <a:xfrm>
              <a:off x="5808617" y="1"/>
              <a:ext cx="6383383" cy="690495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861CBD3-1FE2-446C-B4E1-AAEA4B582F90}"/>
                </a:ext>
              </a:extLst>
            </p:cNvPr>
            <p:cNvGrpSpPr/>
            <p:nvPr/>
          </p:nvGrpSpPr>
          <p:grpSpPr>
            <a:xfrm rot="10800000">
              <a:off x="1288443" y="-2"/>
              <a:ext cx="6592814" cy="6904957"/>
              <a:chOff x="2806846" y="0"/>
              <a:chExt cx="9191725" cy="6858000"/>
            </a:xfrm>
          </p:grpSpPr>
          <p:sp>
            <p:nvSpPr>
              <p:cNvPr id="9" name="Freeform 12">
                <a:extLst>
                  <a:ext uri="{FF2B5EF4-FFF2-40B4-BE49-F238E27FC236}">
                    <a16:creationId xmlns:a16="http://schemas.microsoft.com/office/drawing/2014/main" id="{14ED0065-FB54-4BB1-8717-96E1FABF9A1D}"/>
                  </a:ext>
                </a:extLst>
              </p:cNvPr>
              <p:cNvSpPr/>
              <p:nvPr/>
            </p:nvSpPr>
            <p:spPr>
              <a:xfrm>
                <a:off x="2806846" y="0"/>
                <a:ext cx="4713890" cy="6858000"/>
              </a:xfrm>
              <a:custGeom>
                <a:avLst/>
                <a:gdLst>
                  <a:gd name="connsiteX0" fmla="*/ 0 w 4713890"/>
                  <a:gd name="connsiteY0" fmla="*/ 0 h 6858000"/>
                  <a:gd name="connsiteX1" fmla="*/ 4713890 w 4713890"/>
                  <a:gd name="connsiteY1" fmla="*/ 0 h 6858000"/>
                  <a:gd name="connsiteX2" fmla="*/ 4713890 w 4713890"/>
                  <a:gd name="connsiteY2" fmla="*/ 6858000 h 6858000"/>
                  <a:gd name="connsiteX3" fmla="*/ 0 w 4713890"/>
                  <a:gd name="connsiteY3" fmla="*/ 6858000 h 6858000"/>
                  <a:gd name="connsiteX4" fmla="*/ 0 w 4713890"/>
                  <a:gd name="connsiteY4" fmla="*/ 6857394 h 6858000"/>
                  <a:gd name="connsiteX5" fmla="*/ 100249 w 4713890"/>
                  <a:gd name="connsiteY5" fmla="*/ 6853538 h 6858000"/>
                  <a:gd name="connsiteX6" fmla="*/ 2238704 w 4713890"/>
                  <a:gd name="connsiteY6" fmla="*/ 3429000 h 6858000"/>
                  <a:gd name="connsiteX7" fmla="*/ 100249 w 4713890"/>
                  <a:gd name="connsiteY7" fmla="*/ 4462 h 6858000"/>
                  <a:gd name="connsiteX8" fmla="*/ 0 w 4713890"/>
                  <a:gd name="connsiteY8" fmla="*/ 6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3890" h="6858000">
                    <a:moveTo>
                      <a:pt x="0" y="0"/>
                    </a:moveTo>
                    <a:lnTo>
                      <a:pt x="4713890" y="0"/>
                    </a:lnTo>
                    <a:lnTo>
                      <a:pt x="4713890" y="6858000"/>
                    </a:lnTo>
                    <a:lnTo>
                      <a:pt x="0" y="6858000"/>
                    </a:lnTo>
                    <a:lnTo>
                      <a:pt x="0" y="6857394"/>
                    </a:lnTo>
                    <a:lnTo>
                      <a:pt x="100249" y="6853538"/>
                    </a:lnTo>
                    <a:cubicBezTo>
                      <a:pt x="1291443" y="6761699"/>
                      <a:pt x="2238704" y="5263603"/>
                      <a:pt x="2238704" y="3429000"/>
                    </a:cubicBezTo>
                    <a:cubicBezTo>
                      <a:pt x="2238704" y="1594397"/>
                      <a:pt x="1291443" y="96301"/>
                      <a:pt x="100249" y="4462"/>
                    </a:cubicBezTo>
                    <a:lnTo>
                      <a:pt x="0" y="6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E4BF2622-E783-43B7-AC92-9939BD46F5CB}"/>
                  </a:ext>
                </a:extLst>
              </p:cNvPr>
              <p:cNvSpPr/>
              <p:nvPr/>
            </p:nvSpPr>
            <p:spPr>
              <a:xfrm>
                <a:off x="6807202" y="990600"/>
                <a:ext cx="5191369" cy="58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sp>
        <p:nvSpPr>
          <p:cNvPr id="2" name="Title 1">
            <a:extLst>
              <a:ext uri="{FF2B5EF4-FFF2-40B4-BE49-F238E27FC236}">
                <a16:creationId xmlns:a16="http://schemas.microsoft.com/office/drawing/2014/main" id="{AE0C2CEE-DCB6-4C94-A36E-EC303136BDCC}"/>
              </a:ext>
            </a:extLst>
          </p:cNvPr>
          <p:cNvSpPr>
            <a:spLocks noGrp="1"/>
          </p:cNvSpPr>
          <p:nvPr>
            <p:ph type="title"/>
          </p:nvPr>
        </p:nvSpPr>
        <p:spPr/>
        <p:txBody>
          <a:bodyPr/>
          <a:lstStyle/>
          <a:p>
            <a:r>
              <a:rPr lang="en-US"/>
              <a:t>References</a:t>
            </a:r>
          </a:p>
        </p:txBody>
      </p:sp>
      <p:sp>
        <p:nvSpPr>
          <p:cNvPr id="3" name="Slide Number Placeholder 2">
            <a:extLst>
              <a:ext uri="{FF2B5EF4-FFF2-40B4-BE49-F238E27FC236}">
                <a16:creationId xmlns:a16="http://schemas.microsoft.com/office/drawing/2014/main" id="{1F83A959-19D3-4E89-B7EA-78E531C7CFF9}"/>
              </a:ext>
            </a:extLst>
          </p:cNvPr>
          <p:cNvSpPr>
            <a:spLocks noGrp="1"/>
          </p:cNvSpPr>
          <p:nvPr>
            <p:ph type="sldNum" sz="quarter" idx="10"/>
          </p:nvPr>
        </p:nvSpPr>
        <p:spPr/>
        <p:txBody>
          <a:bodyPr/>
          <a:lstStyle/>
          <a:p>
            <a:fld id="{87E1C948-A344-491D-8DB0-86668A8521AB}" type="slidenum">
              <a:rPr lang="en-US" smtClean="0"/>
              <a:t>19</a:t>
            </a:fld>
            <a:endParaRPr lang="en-US"/>
          </a:p>
        </p:txBody>
      </p:sp>
      <p:sp>
        <p:nvSpPr>
          <p:cNvPr id="11" name="TextBox 10">
            <a:extLst>
              <a:ext uri="{FF2B5EF4-FFF2-40B4-BE49-F238E27FC236}">
                <a16:creationId xmlns:a16="http://schemas.microsoft.com/office/drawing/2014/main" id="{3FBFE52E-B231-4626-AAED-FC13A7965C63}"/>
              </a:ext>
            </a:extLst>
          </p:cNvPr>
          <p:cNvSpPr txBox="1"/>
          <p:nvPr/>
        </p:nvSpPr>
        <p:spPr>
          <a:xfrm>
            <a:off x="696686" y="1398210"/>
            <a:ext cx="6383383" cy="735390"/>
          </a:xfrm>
          <a:prstGeom prst="rect">
            <a:avLst/>
          </a:prstGeom>
          <a:noFill/>
        </p:spPr>
        <p:txBody>
          <a:bodyPr wrap="square" lIns="0" tIns="0" rIns="0" bIns="0" rtlCol="0" anchor="t">
            <a:noAutofit/>
          </a:bodyPr>
          <a:lstStyle/>
          <a:p>
            <a:pPr algn="l">
              <a:spcBef>
                <a:spcPts val="0"/>
              </a:spcBef>
            </a:pPr>
            <a:r>
              <a:rPr lang="en-US" sz="1600" spc="-50">
                <a:solidFill>
                  <a:schemeClr val="tx2"/>
                </a:solidFill>
                <a:latin typeface="Calibri" panose="020F0502020204030204" pitchFamily="34" charset="0"/>
                <a:cs typeface="Segoe UI"/>
                <a:hlinkClick r:id="rId3">
                  <a:extLst>
                    <a:ext uri="{A12FA001-AC4F-418D-AE19-62706E023703}">
                      <ahyp:hlinkClr xmlns:ahyp="http://schemas.microsoft.com/office/drawing/2018/hyperlinkcolor" val="tx"/>
                    </a:ext>
                  </a:extLst>
                </a:hlinkClick>
              </a:rPr>
              <a:t>https://www.ibm.com/cloud/learn/natural-language-processing</a:t>
            </a:r>
            <a:endParaRPr lang="en-US" sz="1600" spc="-50">
              <a:solidFill>
                <a:schemeClr val="tx2"/>
              </a:solidFill>
              <a:latin typeface="Calibri" panose="020F0502020204030204" pitchFamily="34" charset="0"/>
              <a:cs typeface="Segoe UI"/>
            </a:endParaRPr>
          </a:p>
          <a:p>
            <a:pPr algn="l">
              <a:spcBef>
                <a:spcPts val="0"/>
              </a:spcBef>
            </a:pPr>
            <a:r>
              <a:rPr lang="en-US" sz="1600" spc="-50">
                <a:solidFill>
                  <a:schemeClr val="tx2"/>
                </a:solidFill>
                <a:latin typeface="Calibri" panose="020F0502020204030204" pitchFamily="34" charset="0"/>
                <a:cs typeface="Segoe UI"/>
                <a:hlinkClick r:id="rId4">
                  <a:extLst>
                    <a:ext uri="{A12FA001-AC4F-418D-AE19-62706E023703}">
                      <ahyp:hlinkClr xmlns:ahyp="http://schemas.microsoft.com/office/drawing/2018/hyperlinkcolor" val="tx"/>
                    </a:ext>
                  </a:extLst>
                </a:hlinkClick>
              </a:rPr>
              <a:t>https://www.joyofdata.de/blog/comparison-of-string-distance-algorithms/</a:t>
            </a:r>
            <a:endParaRPr lang="en-US" sz="1600" spc="-50">
              <a:solidFill>
                <a:schemeClr val="tx2"/>
              </a:solidFill>
              <a:latin typeface="Calibri" panose="020F0502020204030204" pitchFamily="34" charset="0"/>
              <a:cs typeface="Segoe UI"/>
            </a:endParaRPr>
          </a:p>
          <a:p>
            <a:pPr algn="l">
              <a:spcBef>
                <a:spcPts val="0"/>
              </a:spcBef>
            </a:pPr>
            <a:r>
              <a:rPr lang="en-US" sz="1600" spc="-50">
                <a:solidFill>
                  <a:schemeClr val="tx2"/>
                </a:solidFill>
                <a:latin typeface="Calibri" panose="020F0502020204030204" pitchFamily="34" charset="0"/>
                <a:cs typeface="Segoe UI"/>
                <a:hlinkClick r:id="rId5"/>
              </a:rPr>
              <a:t>https://siren.io/introducing-ai-superpowers_entity-resolution/</a:t>
            </a:r>
            <a:endParaRPr lang="en-US" sz="1600" spc="-50">
              <a:solidFill>
                <a:schemeClr val="tx2"/>
              </a:solidFill>
              <a:latin typeface="Calibri" panose="020F0502020204030204" pitchFamily="34" charset="0"/>
              <a:cs typeface="Segoe UI"/>
            </a:endParaRPr>
          </a:p>
          <a:p>
            <a:pPr algn="l">
              <a:spcBef>
                <a:spcPts val="0"/>
              </a:spcBef>
            </a:pPr>
            <a:r>
              <a:rPr lang="en-US" sz="1600" spc="-50">
                <a:solidFill>
                  <a:schemeClr val="tx2"/>
                </a:solidFill>
                <a:latin typeface="Calibri" panose="020F0502020204030204" pitchFamily="34" charset="0"/>
                <a:cs typeface="Segoe UI"/>
                <a:hlinkClick r:id="rId6"/>
              </a:rPr>
              <a:t>https://360digitmg.com/gpt-vs-bert</a:t>
            </a:r>
            <a:endParaRPr lang="en-US" sz="1600" spc="-50">
              <a:solidFill>
                <a:schemeClr val="tx2"/>
              </a:solidFill>
              <a:latin typeface="Calibri" panose="020F0502020204030204" pitchFamily="34" charset="0"/>
              <a:cs typeface="Segoe UI"/>
            </a:endParaRPr>
          </a:p>
          <a:p>
            <a:pPr algn="l">
              <a:spcBef>
                <a:spcPts val="0"/>
              </a:spcBef>
            </a:pPr>
            <a:r>
              <a:rPr lang="en-US" sz="1600" spc="-50">
                <a:solidFill>
                  <a:schemeClr val="tx2"/>
                </a:solidFill>
                <a:latin typeface="Calibri" panose="020F0502020204030204" pitchFamily="34" charset="0"/>
                <a:cs typeface="Segoe UI"/>
              </a:rPr>
              <a:t>https://medium.com/@gauravghati/comparison-between-bert-gpt-2-and-elmo-9ad140cd1cda</a:t>
            </a:r>
          </a:p>
        </p:txBody>
      </p:sp>
    </p:spTree>
    <p:extLst>
      <p:ext uri="{BB962C8B-B14F-4D97-AF65-F5344CB8AC3E}">
        <p14:creationId xmlns:p14="http://schemas.microsoft.com/office/powerpoint/2010/main" val="93839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324A-ACC4-43D6-9A8C-19E11084E3AA}"/>
              </a:ext>
            </a:extLst>
          </p:cNvPr>
          <p:cNvSpPr>
            <a:spLocks noGrp="1"/>
          </p:cNvSpPr>
          <p:nvPr>
            <p:ph type="title"/>
          </p:nvPr>
        </p:nvSpPr>
        <p:spPr/>
        <p:txBody>
          <a:bodyPr/>
          <a:lstStyle/>
          <a:p>
            <a:r>
              <a:rPr lang="en-US" sz="3600"/>
              <a:t>Agenda</a:t>
            </a:r>
            <a:r>
              <a:rPr lang="en-US"/>
              <a:t>		</a:t>
            </a:r>
          </a:p>
        </p:txBody>
      </p:sp>
      <p:sp>
        <p:nvSpPr>
          <p:cNvPr id="3" name="Slide Number Placeholder 2">
            <a:extLst>
              <a:ext uri="{FF2B5EF4-FFF2-40B4-BE49-F238E27FC236}">
                <a16:creationId xmlns:a16="http://schemas.microsoft.com/office/drawing/2014/main" id="{7A272273-0B9E-42B5-9761-5430928DB11D}"/>
              </a:ext>
            </a:extLst>
          </p:cNvPr>
          <p:cNvSpPr>
            <a:spLocks noGrp="1"/>
          </p:cNvSpPr>
          <p:nvPr>
            <p:ph type="sldNum" sz="quarter" idx="10"/>
          </p:nvPr>
        </p:nvSpPr>
        <p:spPr/>
        <p:txBody>
          <a:bodyPr/>
          <a:lstStyle/>
          <a:p>
            <a:fld id="{87E1C948-A344-491D-8DB0-86668A8521AB}" type="slidenum">
              <a:rPr lang="en-US" smtClean="0"/>
              <a:t>2</a:t>
            </a:fld>
            <a:endParaRPr lang="en-US"/>
          </a:p>
        </p:txBody>
      </p:sp>
      <p:sp>
        <p:nvSpPr>
          <p:cNvPr id="4" name="Text Placeholder 3">
            <a:extLst>
              <a:ext uri="{FF2B5EF4-FFF2-40B4-BE49-F238E27FC236}">
                <a16:creationId xmlns:a16="http://schemas.microsoft.com/office/drawing/2014/main" id="{EF97F2F4-2CD8-41D4-A8CF-146DAACA347B}"/>
              </a:ext>
            </a:extLst>
          </p:cNvPr>
          <p:cNvSpPr>
            <a:spLocks noGrp="1"/>
          </p:cNvSpPr>
          <p:nvPr>
            <p:ph type="body" sz="quarter" idx="1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Calibri" panose="020F0502020204030204"/>
                <a:cs typeface="Calibri" panose="020F0502020204030204" pitchFamily="34" charset="0"/>
              </a:rPr>
              <a:t>Introduction to Natural Language Processing</a:t>
            </a:r>
            <a:endPar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rPr>
              <a:t>Case studies</a:t>
            </a:r>
          </a:p>
          <a:p>
            <a:pPr marL="971550" lvl="1" indent="-285750">
              <a:lnSpc>
                <a:spcPct val="100000"/>
              </a:lnSpc>
              <a:spcBef>
                <a:spcPts val="0"/>
              </a:spcBef>
              <a:buClrTx/>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rPr>
              <a:t>Sentiment analysis</a:t>
            </a:r>
          </a:p>
          <a:p>
            <a:pPr marL="971550" lvl="1" indent="-285750">
              <a:lnSpc>
                <a:spcPct val="100000"/>
              </a:lnSpc>
              <a:spcBef>
                <a:spcPts val="0"/>
              </a:spcBef>
              <a:buClrTx/>
              <a:buFont typeface="Arial" panose="020B0604020202020204" pitchFamily="34" charset="0"/>
              <a:buChar char="•"/>
              <a:defRPr/>
            </a:pPr>
            <a:r>
              <a:rPr lang="en-US">
                <a:solidFill>
                  <a:srgbClr val="000000"/>
                </a:solidFill>
                <a:latin typeface="Calibri" panose="020F0502020204030204"/>
                <a:cs typeface="Calibri" panose="020F0502020204030204" pitchFamily="34" charset="0"/>
              </a:rPr>
              <a:t>Text classification</a:t>
            </a:r>
          </a:p>
          <a:p>
            <a:pPr marL="971550" lvl="1" indent="-285750">
              <a:lnSpc>
                <a:spcPct val="100000"/>
              </a:lnSpc>
              <a:spcBef>
                <a:spcPts val="0"/>
              </a:spcBef>
              <a:buClrTx/>
              <a:buFont typeface="Arial" panose="020B0604020202020204" pitchFamily="34" charset="0"/>
              <a:buChar char="•"/>
              <a:defRPr/>
            </a:pPr>
            <a:r>
              <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rPr>
              <a:t>Text </a:t>
            </a:r>
            <a:r>
              <a:rPr lang="en-US">
                <a:solidFill>
                  <a:srgbClr val="000000"/>
                </a:solidFill>
                <a:latin typeface="Calibri" panose="020F0502020204030204"/>
                <a:cs typeface="Calibri" panose="020F0502020204030204" pitchFamily="34" charset="0"/>
              </a:rPr>
              <a:t>generation</a:t>
            </a:r>
          </a:p>
          <a:p>
            <a:pPr marL="971550" lvl="1" indent="-285750">
              <a:lnSpc>
                <a:spcPct val="100000"/>
              </a:lnSpc>
              <a:spcBef>
                <a:spcPts val="0"/>
              </a:spcBef>
              <a:buClrTx/>
              <a:buFont typeface="Arial" panose="020B0604020202020204" pitchFamily="34" charset="0"/>
              <a:buChar char="•"/>
              <a:defRPr/>
            </a:pPr>
            <a:r>
              <a:rPr lang="en-US">
                <a:solidFill>
                  <a:srgbClr val="000000"/>
                </a:solidFill>
                <a:latin typeface="Calibri" panose="020F0502020204030204"/>
                <a:cs typeface="Calibri" panose="020F0502020204030204" pitchFamily="34" charset="0"/>
              </a:rPr>
              <a:t>Text similarity calculation for entity resolution</a:t>
            </a:r>
            <a:endPar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Calibri" panose="020F0502020204030204"/>
                <a:cs typeface="Calibri" panose="020F0502020204030204" pitchFamily="34" charset="0"/>
              </a:rPr>
              <a:t>Takeaways </a:t>
            </a:r>
            <a:endParaRPr kumimoji="0" lang="en-US" b="0" i="0" u="none" strike="noStrike" kern="1200" cap="none" spc="0" normalizeH="0" baseline="0" noProof="0">
              <a:ln>
                <a:noFill/>
              </a:ln>
              <a:solidFill>
                <a:srgbClr val="000000"/>
              </a:solidFill>
              <a:effectLst/>
              <a:uLnTx/>
              <a:uFillTx/>
              <a:latin typeface="Calibri" panose="020F0502020204030204"/>
              <a:ea typeface="+mn-ea"/>
              <a:cs typeface="Calibri" panose="020F0502020204030204" pitchFamily="34" charset="0"/>
            </a:endParaRPr>
          </a:p>
        </p:txBody>
      </p:sp>
    </p:spTree>
    <p:extLst>
      <p:ext uri="{BB962C8B-B14F-4D97-AF65-F5344CB8AC3E}">
        <p14:creationId xmlns:p14="http://schemas.microsoft.com/office/powerpoint/2010/main" val="4239903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A58FF-5056-465C-B49C-D66EBF75B2A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B4D2D1D-E154-4297-9691-4665E33F1839}"/>
              </a:ext>
            </a:extLst>
          </p:cNvPr>
          <p:cNvSpPr>
            <a:spLocks noGrp="1"/>
          </p:cNvSpPr>
          <p:nvPr>
            <p:ph type="body" sz="quarter" idx="11"/>
          </p:nvPr>
        </p:nvSpPr>
        <p:spPr>
          <a:xfrm>
            <a:off x="517437" y="3793208"/>
            <a:ext cx="7542042" cy="517049"/>
          </a:xfrm>
        </p:spPr>
        <p:txBody>
          <a:bodyPr/>
          <a:lstStyle/>
          <a:p>
            <a:pPr marL="0" indent="0">
              <a:buNone/>
            </a:pPr>
            <a:r>
              <a:rPr lang="en-US">
                <a:ea typeface="+mn-lt"/>
                <a:cs typeface="+mn-lt"/>
              </a:rPr>
              <a:t>Aishwarya </a:t>
            </a:r>
            <a:r>
              <a:rPr lang="en-US">
                <a:cs typeface="Calibri"/>
              </a:rPr>
              <a:t>Bhangale: </a:t>
            </a:r>
            <a:r>
              <a:rPr lang="en-US">
                <a:ea typeface="+mn-lt"/>
                <a:cs typeface="+mn-lt"/>
                <a:hlinkClick r:id="rId2">
                  <a:extLst>
                    <a:ext uri="{A12FA001-AC4F-418D-AE19-62706E023703}">
                      <ahyp:hlinkClr xmlns:ahyp="http://schemas.microsoft.com/office/drawing/2018/hyperlinkcolor" val="tx"/>
                    </a:ext>
                  </a:extLst>
                </a:hlinkClick>
              </a:rPr>
              <a:t>Aishwarya.Bhangale@Blend360.com</a:t>
            </a:r>
            <a:endParaRPr lang="en-US"/>
          </a:p>
          <a:p>
            <a:pPr marL="0" indent="0">
              <a:buNone/>
            </a:pPr>
            <a:r>
              <a:rPr lang="en-US">
                <a:cs typeface="Calibri"/>
              </a:rPr>
              <a:t>Kristin Chen: </a:t>
            </a:r>
            <a:r>
              <a:rPr lang="en-US">
                <a:cs typeface="Calibri"/>
                <a:hlinkClick r:id="rId3">
                  <a:extLst>
                    <a:ext uri="{A12FA001-AC4F-418D-AE19-62706E023703}">
                      <ahyp:hlinkClr xmlns:ahyp="http://schemas.microsoft.com/office/drawing/2018/hyperlinkcolor" val="tx"/>
                    </a:ext>
                  </a:extLst>
                </a:hlinkClick>
              </a:rPr>
              <a:t>Kristin.Chen@Blend360.com</a:t>
            </a:r>
            <a:endParaRPr lang="en-US">
              <a:cs typeface="Calibri"/>
            </a:endParaRPr>
          </a:p>
          <a:p>
            <a:pPr marL="0" indent="0">
              <a:buNone/>
            </a:pPr>
            <a:r>
              <a:rPr lang="en-US">
                <a:cs typeface="Calibri"/>
              </a:rPr>
              <a:t>Wenxi Li: </a:t>
            </a:r>
            <a:r>
              <a:rPr lang="en-US">
                <a:ea typeface="+mn-lt"/>
                <a:cs typeface="+mn-lt"/>
                <a:hlinkClick r:id="rId4">
                  <a:extLst>
                    <a:ext uri="{A12FA001-AC4F-418D-AE19-62706E023703}">
                      <ahyp:hlinkClr xmlns:ahyp="http://schemas.microsoft.com/office/drawing/2018/hyperlinkcolor" val="tx"/>
                    </a:ext>
                  </a:extLst>
                </a:hlinkClick>
              </a:rPr>
              <a:t>Wenxi.Li@Blend360.com</a:t>
            </a:r>
            <a:endParaRPr lang="en-US">
              <a:ea typeface="+mn-lt"/>
              <a:cs typeface="+mn-lt"/>
            </a:endParaRPr>
          </a:p>
          <a:p>
            <a:pPr marL="0" indent="0">
              <a:buNone/>
            </a:pPr>
            <a:r>
              <a:rPr lang="en-US">
                <a:cs typeface="Calibri"/>
              </a:rPr>
              <a:t>Aimee Tang: </a:t>
            </a:r>
            <a:r>
              <a:rPr lang="en-US">
                <a:cs typeface="Calibri"/>
                <a:hlinkClick r:id="rId5">
                  <a:extLst>
                    <a:ext uri="{A12FA001-AC4F-418D-AE19-62706E023703}">
                      <ahyp:hlinkClr xmlns:ahyp="http://schemas.microsoft.com/office/drawing/2018/hyperlinkcolor" val="tx"/>
                    </a:ext>
                  </a:extLst>
                </a:hlinkClick>
              </a:rPr>
              <a:t>Aimee.Tang@Blend360.com</a:t>
            </a:r>
          </a:p>
        </p:txBody>
      </p:sp>
    </p:spTree>
    <p:extLst>
      <p:ext uri="{BB962C8B-B14F-4D97-AF65-F5344CB8AC3E}">
        <p14:creationId xmlns:p14="http://schemas.microsoft.com/office/powerpoint/2010/main" val="1122845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77D2-96A6-48F6-B7DB-36289E4EDDC6}"/>
              </a:ext>
            </a:extLst>
          </p:cNvPr>
          <p:cNvSpPr>
            <a:spLocks noGrp="1"/>
          </p:cNvSpPr>
          <p:nvPr>
            <p:ph type="title"/>
          </p:nvPr>
        </p:nvSpPr>
        <p:spPr/>
        <p:txBody>
          <a:bodyPr/>
          <a:lstStyle/>
          <a:p>
            <a:r>
              <a:rPr lang="en-US"/>
              <a:t>Appendix 1: BERT vs GPT</a:t>
            </a:r>
          </a:p>
        </p:txBody>
      </p:sp>
      <p:sp>
        <p:nvSpPr>
          <p:cNvPr id="3" name="Slide Number Placeholder 2">
            <a:extLst>
              <a:ext uri="{FF2B5EF4-FFF2-40B4-BE49-F238E27FC236}">
                <a16:creationId xmlns:a16="http://schemas.microsoft.com/office/drawing/2014/main" id="{6D137B21-B9B7-4AE3-8DF3-78D379C96390}"/>
              </a:ext>
            </a:extLst>
          </p:cNvPr>
          <p:cNvSpPr>
            <a:spLocks noGrp="1"/>
          </p:cNvSpPr>
          <p:nvPr>
            <p:ph type="sldNum" sz="quarter" idx="10"/>
          </p:nvPr>
        </p:nvSpPr>
        <p:spPr/>
        <p:txBody>
          <a:bodyPr/>
          <a:lstStyle/>
          <a:p>
            <a:fld id="{87E1C948-A344-491D-8DB0-86668A8521AB}" type="slidenum">
              <a:rPr lang="en-US" smtClean="0"/>
              <a:t>21</a:t>
            </a:fld>
            <a:endParaRPr lang="en-US"/>
          </a:p>
        </p:txBody>
      </p:sp>
      <p:pic>
        <p:nvPicPr>
          <p:cNvPr id="5" name="Picture 4">
            <a:extLst>
              <a:ext uri="{FF2B5EF4-FFF2-40B4-BE49-F238E27FC236}">
                <a16:creationId xmlns:a16="http://schemas.microsoft.com/office/drawing/2014/main" id="{6CFF838E-2109-4D0E-AF0C-DCDF5682B0D4}"/>
              </a:ext>
            </a:extLst>
          </p:cNvPr>
          <p:cNvPicPr>
            <a:picLocks noChangeAspect="1"/>
          </p:cNvPicPr>
          <p:nvPr/>
        </p:nvPicPr>
        <p:blipFill>
          <a:blip r:embed="rId2"/>
          <a:stretch>
            <a:fillRect/>
          </a:stretch>
        </p:blipFill>
        <p:spPr>
          <a:xfrm>
            <a:off x="1542700" y="1023893"/>
            <a:ext cx="8386926" cy="5332457"/>
          </a:xfrm>
          <a:prstGeom prst="rect">
            <a:avLst/>
          </a:prstGeom>
        </p:spPr>
      </p:pic>
    </p:spTree>
    <p:extLst>
      <p:ext uri="{BB962C8B-B14F-4D97-AF65-F5344CB8AC3E}">
        <p14:creationId xmlns:p14="http://schemas.microsoft.com/office/powerpoint/2010/main" val="2725291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9CF5-CC88-45B4-9501-07B2D377D971}"/>
              </a:ext>
            </a:extLst>
          </p:cNvPr>
          <p:cNvSpPr>
            <a:spLocks noGrp="1"/>
          </p:cNvSpPr>
          <p:nvPr>
            <p:ph type="ctrTitle"/>
          </p:nvPr>
        </p:nvSpPr>
        <p:spPr/>
        <p:txBody>
          <a:bodyPr/>
          <a:lstStyle/>
          <a:p>
            <a:r>
              <a:rPr lang="en-US"/>
              <a:t>NLP applications and technique</a:t>
            </a:r>
            <a:endParaRPr lang="en-US">
              <a:cs typeface="Calibri Light"/>
            </a:endParaRPr>
          </a:p>
        </p:txBody>
      </p:sp>
      <p:sp>
        <p:nvSpPr>
          <p:cNvPr id="3" name="Subtitle 2">
            <a:extLst>
              <a:ext uri="{FF2B5EF4-FFF2-40B4-BE49-F238E27FC236}">
                <a16:creationId xmlns:a16="http://schemas.microsoft.com/office/drawing/2014/main" id="{4BEB059B-336F-44F6-BEBC-26BFB6F0FC3A}"/>
              </a:ext>
            </a:extLst>
          </p:cNvPr>
          <p:cNvSpPr>
            <a:spLocks noGrp="1"/>
          </p:cNvSpPr>
          <p:nvPr>
            <p:ph type="subTitle" idx="1"/>
          </p:nvPr>
        </p:nvSpPr>
        <p:spPr/>
        <p:txBody>
          <a:bodyPr vert="horz" lIns="91440" tIns="45720" rIns="91440" bIns="45720" rtlCol="0" anchor="t">
            <a:normAutofit/>
          </a:bodyPr>
          <a:lstStyle/>
          <a:p>
            <a:r>
              <a:rPr lang="en-US"/>
              <a:t>09/15/2021</a:t>
            </a:r>
          </a:p>
        </p:txBody>
      </p:sp>
    </p:spTree>
    <p:extLst>
      <p:ext uri="{BB962C8B-B14F-4D97-AF65-F5344CB8AC3E}">
        <p14:creationId xmlns:p14="http://schemas.microsoft.com/office/powerpoint/2010/main" val="187979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6D30-20C4-46F1-AA64-DF3A331851BA}"/>
              </a:ext>
            </a:extLst>
          </p:cNvPr>
          <p:cNvSpPr>
            <a:spLocks noGrp="1"/>
          </p:cNvSpPr>
          <p:nvPr>
            <p:ph type="title"/>
          </p:nvPr>
        </p:nvSpPr>
        <p:spPr/>
        <p:txBody>
          <a:bodyPr/>
          <a:lstStyle/>
          <a:p>
            <a:r>
              <a:rPr lang="en-US">
                <a:ea typeface="+mj-lt"/>
                <a:cs typeface="+mj-lt"/>
              </a:rPr>
              <a:t>Applications of NLP (combination of different techniques in a pipeline)</a:t>
            </a:r>
          </a:p>
        </p:txBody>
      </p:sp>
      <p:sp>
        <p:nvSpPr>
          <p:cNvPr id="3" name="Content Placeholder 2">
            <a:extLst>
              <a:ext uri="{FF2B5EF4-FFF2-40B4-BE49-F238E27FC236}">
                <a16:creationId xmlns:a16="http://schemas.microsoft.com/office/drawing/2014/main" id="{91FA8391-ABE1-4E70-9F02-99B2F63BD9E2}"/>
              </a:ext>
            </a:extLst>
          </p:cNvPr>
          <p:cNvSpPr>
            <a:spLocks noGrp="1"/>
          </p:cNvSpPr>
          <p:nvPr>
            <p:ph idx="1"/>
          </p:nvPr>
        </p:nvSpPr>
        <p:spPr/>
        <p:txBody>
          <a:bodyPr vert="horz" lIns="91440" tIns="45720" rIns="91440" bIns="45720" rtlCol="0" anchor="t">
            <a:normAutofit fontScale="85000" lnSpcReduction="20000"/>
          </a:bodyPr>
          <a:lstStyle/>
          <a:p>
            <a:pPr marL="457200" indent="-457200"/>
            <a:endParaRPr lang="en-US" b="1" u="sng">
              <a:ea typeface="+mn-lt"/>
              <a:cs typeface="+mn-lt"/>
            </a:endParaRPr>
          </a:p>
          <a:p>
            <a:pPr marL="457200" indent="-457200"/>
            <a:r>
              <a:rPr lang="en-US" b="1">
                <a:ea typeface="+mn-lt"/>
                <a:cs typeface="+mn-lt"/>
              </a:rPr>
              <a:t>Sentiment Analysis: classify online reviews into positive, natural or negative</a:t>
            </a:r>
            <a:endParaRPr lang="en-US">
              <a:cs typeface="Calibri"/>
            </a:endParaRPr>
          </a:p>
          <a:p>
            <a:pPr marL="457200" indent="-457200"/>
            <a:r>
              <a:rPr lang="en-US">
                <a:ea typeface="+mn-lt"/>
                <a:cs typeface="+mn-lt"/>
              </a:rPr>
              <a:t>Named Entity Recognition: </a:t>
            </a:r>
            <a:r>
              <a:rPr lang="en-US"/>
              <a:t>classify content for news providers; support search algorithms; power content recommendations</a:t>
            </a:r>
            <a:br>
              <a:rPr lang="en-US"/>
            </a:br>
            <a:endParaRPr lang="en-US">
              <a:cs typeface="Calibri"/>
            </a:endParaRPr>
          </a:p>
          <a:p>
            <a:pPr marL="457200" indent="-457200"/>
            <a:r>
              <a:rPr lang="en-US">
                <a:ea typeface="+mn-lt"/>
                <a:cs typeface="+mn-lt"/>
              </a:rPr>
              <a:t>Speech Recognition/automatic speech recognition (ASR)/computer speech recognition/speech-to-text: </a:t>
            </a:r>
            <a:r>
              <a:rPr lang="en-US" b="1">
                <a:ea typeface="+mn-lt"/>
                <a:cs typeface="+mn-lt"/>
              </a:rPr>
              <a:t>Alexa, Cortana, Google Assistant and Siri</a:t>
            </a:r>
          </a:p>
          <a:p>
            <a:pPr marL="457200" indent="-457200"/>
            <a:r>
              <a:rPr lang="en-US">
                <a:ea typeface="+mn-lt"/>
                <a:cs typeface="+mn-lt"/>
              </a:rPr>
              <a:t>Machine Translation: </a:t>
            </a:r>
            <a:r>
              <a:rPr lang="en-US" b="1">
                <a:ea typeface="+mn-lt"/>
                <a:cs typeface="+mn-lt"/>
              </a:rPr>
              <a:t>automatically convert one natural language into another</a:t>
            </a:r>
            <a:r>
              <a:rPr lang="en-US">
                <a:ea typeface="+mn-lt"/>
                <a:cs typeface="+mn-lt"/>
              </a:rPr>
              <a:t>, preserving the meaning of the input text, and producing fluent text in the output language.</a:t>
            </a:r>
          </a:p>
          <a:p>
            <a:pPr marL="457200" indent="-457200"/>
            <a:r>
              <a:rPr lang="en-US">
                <a:ea typeface="+mn-lt"/>
                <a:cs typeface="+mn-lt"/>
              </a:rPr>
              <a:t>Question Answering: automatically answer questions posed by humans in a natural language</a:t>
            </a:r>
          </a:p>
          <a:p>
            <a:pPr marL="457200" indent="-457200"/>
            <a:r>
              <a:rPr lang="en-US">
                <a:ea typeface="+mn-lt"/>
                <a:cs typeface="+mn-lt"/>
              </a:rPr>
              <a:t>Chatbot</a:t>
            </a:r>
            <a:endParaRPr lang="en-US">
              <a:cs typeface="Calibri" panose="020F0502020204030204"/>
            </a:endParaRPr>
          </a:p>
          <a:p>
            <a:pPr marL="457200" indent="-457200"/>
            <a:endParaRPr lang="en-US">
              <a:ea typeface="+mn-lt"/>
              <a:cs typeface="+mn-lt"/>
            </a:endParaRPr>
          </a:p>
          <a:p>
            <a:pPr marL="457200" indent="-457200"/>
            <a:endParaRPr lang="en-US">
              <a:cs typeface="Calibri"/>
            </a:endParaRPr>
          </a:p>
          <a:p>
            <a:pPr marL="457200" indent="-457200"/>
            <a:endParaRPr lang="en-US">
              <a:cs typeface="Calibri"/>
            </a:endParaRPr>
          </a:p>
          <a:p>
            <a:endParaRPr lang="en-US">
              <a:cs typeface="Calibri"/>
            </a:endParaRPr>
          </a:p>
        </p:txBody>
      </p:sp>
    </p:spTree>
    <p:extLst>
      <p:ext uri="{BB962C8B-B14F-4D97-AF65-F5344CB8AC3E}">
        <p14:creationId xmlns:p14="http://schemas.microsoft.com/office/powerpoint/2010/main" val="134788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FCA3-C4A6-4018-A102-DA8AF5986E3E}"/>
              </a:ext>
            </a:extLst>
          </p:cNvPr>
          <p:cNvSpPr>
            <a:spLocks noGrp="1"/>
          </p:cNvSpPr>
          <p:nvPr>
            <p:ph type="title"/>
          </p:nvPr>
        </p:nvSpPr>
        <p:spPr/>
        <p:txBody>
          <a:bodyPr/>
          <a:lstStyle/>
          <a:p>
            <a:r>
              <a:rPr lang="en-US">
                <a:cs typeface="Calibri Light"/>
              </a:rPr>
              <a:t>Applications of NLP (cont.)</a:t>
            </a:r>
            <a:endParaRPr lang="en-US">
              <a:ea typeface="+mj-lt"/>
              <a:cs typeface="+mj-lt"/>
            </a:endParaRPr>
          </a:p>
        </p:txBody>
      </p:sp>
      <p:sp>
        <p:nvSpPr>
          <p:cNvPr id="3" name="Content Placeholder 2">
            <a:extLst>
              <a:ext uri="{FF2B5EF4-FFF2-40B4-BE49-F238E27FC236}">
                <a16:creationId xmlns:a16="http://schemas.microsoft.com/office/drawing/2014/main" id="{B67AF60E-A998-44BD-B082-AAD468DF692B}"/>
              </a:ext>
            </a:extLst>
          </p:cNvPr>
          <p:cNvSpPr>
            <a:spLocks noGrp="1"/>
          </p:cNvSpPr>
          <p:nvPr>
            <p:ph idx="1"/>
          </p:nvPr>
        </p:nvSpPr>
        <p:spPr/>
        <p:txBody>
          <a:bodyPr vert="horz" lIns="91440" tIns="45720" rIns="91440" bIns="45720" rtlCol="0" anchor="t">
            <a:normAutofit/>
          </a:bodyPr>
          <a:lstStyle/>
          <a:p>
            <a:pPr marL="457200" indent="-457200"/>
            <a:r>
              <a:rPr lang="en-US">
                <a:cs typeface="Calibri"/>
              </a:rPr>
              <a:t>Character Recognition</a:t>
            </a:r>
            <a:endParaRPr lang="en-US">
              <a:ea typeface="+mn-lt"/>
              <a:cs typeface="+mn-lt"/>
            </a:endParaRPr>
          </a:p>
          <a:p>
            <a:pPr marL="457200" indent="-457200"/>
            <a:r>
              <a:rPr lang="en-US">
                <a:cs typeface="Calibri"/>
              </a:rPr>
              <a:t>Spam Detection</a:t>
            </a:r>
            <a:endParaRPr lang="en-US">
              <a:ea typeface="+mn-lt"/>
              <a:cs typeface="+mn-lt"/>
            </a:endParaRPr>
          </a:p>
          <a:p>
            <a:pPr marL="457200" indent="-457200"/>
            <a:r>
              <a:rPr lang="en-US">
                <a:cs typeface="Calibri"/>
              </a:rPr>
              <a:t>Spell Checking</a:t>
            </a:r>
            <a:endParaRPr lang="en-US">
              <a:ea typeface="+mn-lt"/>
              <a:cs typeface="+mn-lt"/>
            </a:endParaRPr>
          </a:p>
          <a:p>
            <a:pPr marL="457200" indent="-457200"/>
            <a:r>
              <a:rPr lang="en-US">
                <a:cs typeface="Calibri"/>
              </a:rPr>
              <a:t>Autocomplete, autocorrect &amp; predictive typing</a:t>
            </a:r>
          </a:p>
        </p:txBody>
      </p:sp>
    </p:spTree>
    <p:extLst>
      <p:ext uri="{BB962C8B-B14F-4D97-AF65-F5344CB8AC3E}">
        <p14:creationId xmlns:p14="http://schemas.microsoft.com/office/powerpoint/2010/main" val="377766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FF07-C0AB-4F3C-A1CB-3F8DCD62F738}"/>
              </a:ext>
            </a:extLst>
          </p:cNvPr>
          <p:cNvSpPr>
            <a:spLocks noGrp="1"/>
          </p:cNvSpPr>
          <p:nvPr>
            <p:ph type="title"/>
          </p:nvPr>
        </p:nvSpPr>
        <p:spPr/>
        <p:txBody>
          <a:bodyPr/>
          <a:lstStyle/>
          <a:p>
            <a:r>
              <a:rPr lang="en-US">
                <a:cs typeface="Calibri Light"/>
              </a:rPr>
              <a:t>NLP pipeline</a:t>
            </a:r>
            <a:endParaRPr lang="en-US"/>
          </a:p>
        </p:txBody>
      </p:sp>
      <p:pic>
        <p:nvPicPr>
          <p:cNvPr id="4" name="Picture 4" descr="A picture containing diagram&#10;&#10;Description automatically generated">
            <a:extLst>
              <a:ext uri="{FF2B5EF4-FFF2-40B4-BE49-F238E27FC236}">
                <a16:creationId xmlns:a16="http://schemas.microsoft.com/office/drawing/2014/main" id="{68520309-7F03-4A8B-9D95-97C9E815CEBD}"/>
              </a:ext>
            </a:extLst>
          </p:cNvPr>
          <p:cNvPicPr>
            <a:picLocks noGrp="1" noChangeAspect="1"/>
          </p:cNvPicPr>
          <p:nvPr>
            <p:ph idx="1"/>
          </p:nvPr>
        </p:nvPicPr>
        <p:blipFill>
          <a:blip r:embed="rId2"/>
          <a:stretch>
            <a:fillRect/>
          </a:stretch>
        </p:blipFill>
        <p:spPr>
          <a:xfrm>
            <a:off x="1095375" y="3296444"/>
            <a:ext cx="10001250" cy="1409700"/>
          </a:xfrm>
        </p:spPr>
      </p:pic>
    </p:spTree>
    <p:extLst>
      <p:ext uri="{BB962C8B-B14F-4D97-AF65-F5344CB8AC3E}">
        <p14:creationId xmlns:p14="http://schemas.microsoft.com/office/powerpoint/2010/main" val="1407394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D037-4843-4344-93CA-A1F48788C4C7}"/>
              </a:ext>
            </a:extLst>
          </p:cNvPr>
          <p:cNvSpPr>
            <a:spLocks noGrp="1"/>
          </p:cNvSpPr>
          <p:nvPr>
            <p:ph type="title"/>
          </p:nvPr>
        </p:nvSpPr>
        <p:spPr/>
        <p:txBody>
          <a:bodyPr/>
          <a:lstStyle/>
          <a:p>
            <a:r>
              <a:rPr lang="en-US">
                <a:ea typeface="+mj-lt"/>
                <a:cs typeface="+mj-lt"/>
              </a:rPr>
              <a:t>NLP technique and associated with different levels of NLP analysis </a:t>
            </a:r>
            <a:endParaRPr lang="en-US"/>
          </a:p>
        </p:txBody>
      </p:sp>
      <p:sp>
        <p:nvSpPr>
          <p:cNvPr id="3" name="Content Placeholder 2">
            <a:extLst>
              <a:ext uri="{FF2B5EF4-FFF2-40B4-BE49-F238E27FC236}">
                <a16:creationId xmlns:a16="http://schemas.microsoft.com/office/drawing/2014/main" id="{62AB07DE-FB89-4560-9E01-C8652EF0DC44}"/>
              </a:ext>
            </a:extLst>
          </p:cNvPr>
          <p:cNvSpPr>
            <a:spLocks noGrp="1"/>
          </p:cNvSpPr>
          <p:nvPr>
            <p:ph idx="1"/>
          </p:nvPr>
        </p:nvSpPr>
        <p:spPr>
          <a:xfrm>
            <a:off x="838200" y="1825625"/>
            <a:ext cx="8000326" cy="4351338"/>
          </a:xfrm>
        </p:spPr>
        <p:txBody>
          <a:bodyPr vert="horz" lIns="91440" tIns="45720" rIns="91440" bIns="45720" rtlCol="0" anchor="t">
            <a:normAutofit/>
          </a:bodyPr>
          <a:lstStyle/>
          <a:p>
            <a:r>
              <a:rPr lang="en-US">
                <a:cs typeface="Calibri" panose="020F0502020204030204"/>
              </a:rPr>
              <a:t>Lexical analysis: </a:t>
            </a:r>
            <a:r>
              <a:rPr lang="en-US">
                <a:ea typeface="+mn-lt"/>
                <a:cs typeface="+mn-lt"/>
              </a:rPr>
              <a:t>With lexical analysis, we divide a whole chunk of text into paragraphs, sentences, and words. It involves identifying and analyzing words’ structure.</a:t>
            </a:r>
            <a:endParaRPr lang="en-US">
              <a:cs typeface="Calibri" panose="020F0502020204030204"/>
            </a:endParaRPr>
          </a:p>
          <a:p>
            <a:pPr lvl="1"/>
            <a:r>
              <a:rPr lang="en-US">
                <a:cs typeface="Calibri" panose="020F0502020204030204"/>
              </a:rPr>
              <a:t>Technique: text preprocessing included tokenization, </a:t>
            </a:r>
            <a:r>
              <a:rPr lang="en-US">
                <a:ea typeface="+mn-lt"/>
                <a:cs typeface="+mn-lt"/>
              </a:rPr>
              <a:t>Contraction Mapping/ Expanding Contractions, Noise cleaning using regular expression, Spell-checking, stopword removals, Stemming/Lemmatization; bag-of-word</a:t>
            </a:r>
            <a:r>
              <a:rPr lang="en-US">
                <a:cs typeface="Calibri" panose="020F0502020204030204"/>
              </a:rPr>
              <a:t> feature transformation (TF-IDF transformation)</a:t>
            </a:r>
          </a:p>
          <a:p>
            <a:pPr lvl="1"/>
            <a:endParaRPr lang="en-US">
              <a:cs typeface="Calibri" panose="020F0502020204030204"/>
            </a:endParaRPr>
          </a:p>
          <a:p>
            <a:endParaRPr lang="en-US">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D5B6095F-6509-4019-B10B-47E72E3BC44A}"/>
              </a:ext>
            </a:extLst>
          </p:cNvPr>
          <p:cNvPicPr>
            <a:picLocks noChangeAspect="1"/>
          </p:cNvPicPr>
          <p:nvPr/>
        </p:nvPicPr>
        <p:blipFill>
          <a:blip r:embed="rId3"/>
          <a:stretch>
            <a:fillRect/>
          </a:stretch>
        </p:blipFill>
        <p:spPr>
          <a:xfrm>
            <a:off x="8839745" y="1701815"/>
            <a:ext cx="3039907" cy="3952832"/>
          </a:xfrm>
          <a:prstGeom prst="rect">
            <a:avLst/>
          </a:prstGeom>
        </p:spPr>
      </p:pic>
    </p:spTree>
    <p:extLst>
      <p:ext uri="{BB962C8B-B14F-4D97-AF65-F5344CB8AC3E}">
        <p14:creationId xmlns:p14="http://schemas.microsoft.com/office/powerpoint/2010/main" val="377350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3A87-7FED-45F6-A04F-A2813BC74DE6}"/>
              </a:ext>
            </a:extLst>
          </p:cNvPr>
          <p:cNvSpPr>
            <a:spLocks noGrp="1"/>
          </p:cNvSpPr>
          <p:nvPr>
            <p:ph type="title"/>
          </p:nvPr>
        </p:nvSpPr>
        <p:spPr/>
        <p:txBody>
          <a:bodyPr>
            <a:normAutofit/>
          </a:bodyPr>
          <a:lstStyle/>
          <a:p>
            <a:r>
              <a:rPr lang="en-US">
                <a:ea typeface="+mj-lt"/>
                <a:cs typeface="+mj-lt"/>
              </a:rPr>
              <a:t>NLP technique and associated with different levels of NLP analysis </a:t>
            </a:r>
          </a:p>
          <a:p>
            <a:endParaRPr lang="en-US">
              <a:ea typeface="+mj-lt"/>
              <a:cs typeface="+mj-lt"/>
            </a:endParaRPr>
          </a:p>
        </p:txBody>
      </p:sp>
      <p:sp>
        <p:nvSpPr>
          <p:cNvPr id="3" name="Content Placeholder 2">
            <a:extLst>
              <a:ext uri="{FF2B5EF4-FFF2-40B4-BE49-F238E27FC236}">
                <a16:creationId xmlns:a16="http://schemas.microsoft.com/office/drawing/2014/main" id="{E9A24A84-2197-47D3-BC9B-E6EE5B593CB0}"/>
              </a:ext>
            </a:extLst>
          </p:cNvPr>
          <p:cNvSpPr>
            <a:spLocks noGrp="1"/>
          </p:cNvSpPr>
          <p:nvPr>
            <p:ph idx="1"/>
          </p:nvPr>
        </p:nvSpPr>
        <p:spPr/>
        <p:txBody>
          <a:bodyPr vert="horz" lIns="91440" tIns="45720" rIns="91440" bIns="45720" rtlCol="0" anchor="t">
            <a:normAutofit/>
          </a:bodyPr>
          <a:lstStyle/>
          <a:p>
            <a:r>
              <a:rPr lang="en-US">
                <a:ea typeface="+mn-lt"/>
                <a:cs typeface="+mn-lt"/>
              </a:rPr>
              <a:t>Syntactic analysis: </a:t>
            </a:r>
            <a:r>
              <a:rPr lang="en-US">
                <a:cs typeface="Calibri"/>
              </a:rPr>
              <a:t>Syntactic analysis involves the analysis of words in a sentence for grammar and arranging words in a manner that shows the relationship among the words.</a:t>
            </a:r>
            <a:endParaRPr lang="en-US">
              <a:ea typeface="+mn-lt"/>
              <a:cs typeface="+mn-lt"/>
            </a:endParaRPr>
          </a:p>
          <a:p>
            <a:pPr lvl="1"/>
            <a:r>
              <a:rPr lang="en-US">
                <a:ea typeface="+mn-lt"/>
                <a:cs typeface="+mn-lt"/>
              </a:rPr>
              <a:t>Technique </a:t>
            </a:r>
            <a:r>
              <a:rPr lang="en-US">
                <a:cs typeface="Calibri"/>
              </a:rPr>
              <a:t>POS tagging; shallow parsing/chunking; consistency parsing;  dependency parsing</a:t>
            </a:r>
          </a:p>
          <a:p>
            <a:pPr lvl="1"/>
            <a:endParaRPr lang="en-US">
              <a:cs typeface="Calibri"/>
            </a:endParaRPr>
          </a:p>
          <a:p>
            <a:r>
              <a:rPr lang="en-US">
                <a:cs typeface="Calibri"/>
              </a:rPr>
              <a:t>Semantic analysis: </a:t>
            </a:r>
            <a:r>
              <a:rPr lang="en-US">
                <a:ea typeface="+mn-lt"/>
                <a:cs typeface="+mn-lt"/>
              </a:rPr>
              <a:t>Semantic analysis draws the exact meaning for the words, and it analyzes the text meaningfulness.</a:t>
            </a:r>
          </a:p>
          <a:p>
            <a:pPr lvl="1"/>
            <a:r>
              <a:rPr lang="en-US">
                <a:cs typeface="Calibri"/>
              </a:rPr>
              <a:t>Technique:  Word-to-Vector feature transformation</a:t>
            </a:r>
            <a:endParaRPr lang="en-US"/>
          </a:p>
        </p:txBody>
      </p:sp>
    </p:spTree>
    <p:extLst>
      <p:ext uri="{BB962C8B-B14F-4D97-AF65-F5344CB8AC3E}">
        <p14:creationId xmlns:p14="http://schemas.microsoft.com/office/powerpoint/2010/main" val="290346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2DDEF-8B09-4C7F-A18F-F1C88C37EF24}"/>
              </a:ext>
            </a:extLst>
          </p:cNvPr>
          <p:cNvSpPr>
            <a:spLocks noGrp="1"/>
          </p:cNvSpPr>
          <p:nvPr>
            <p:ph idx="1"/>
          </p:nvPr>
        </p:nvSpPr>
        <p:spPr/>
        <p:txBody>
          <a:bodyPr>
            <a:normAutofit/>
          </a:bodyPr>
          <a:lstStyle/>
          <a:p>
            <a:r>
              <a:rPr lang="en-US"/>
              <a:t>Problem Statement:</a:t>
            </a:r>
          </a:p>
          <a:p>
            <a:pPr lvl="1"/>
            <a:r>
              <a:rPr lang="en-US" b="1"/>
              <a:t>Spam emails </a:t>
            </a:r>
            <a:r>
              <a:rPr lang="en-US"/>
              <a:t>- go to spam box</a:t>
            </a:r>
          </a:p>
          <a:p>
            <a:pPr lvl="1"/>
            <a:r>
              <a:rPr lang="en-US" b="1"/>
              <a:t>Phishing* </a:t>
            </a:r>
            <a:r>
              <a:rPr lang="en-US"/>
              <a:t>- block the sender, </a:t>
            </a:r>
          </a:p>
          <a:p>
            <a:pPr marL="457200" lvl="1" indent="0">
              <a:buNone/>
            </a:pPr>
            <a:r>
              <a:rPr lang="en-US"/>
              <a:t>    cc automatically the sender’s internal email</a:t>
            </a:r>
          </a:p>
          <a:p>
            <a:pPr lvl="1"/>
            <a:r>
              <a:rPr lang="en-US" b="1"/>
              <a:t>Too many emails in the box </a:t>
            </a:r>
            <a:r>
              <a:rPr lang="en-US"/>
              <a:t>– classification by:</a:t>
            </a:r>
            <a:br>
              <a:rPr lang="en-US"/>
            </a:br>
            <a:r>
              <a:rPr lang="en-US">
                <a:solidFill>
                  <a:schemeClr val="accent5">
                    <a:lumMod val="75000"/>
                  </a:schemeClr>
                </a:solidFill>
              </a:rPr>
              <a:t>Importance</a:t>
            </a:r>
          </a:p>
          <a:p>
            <a:pPr marL="457200" lvl="1" indent="0">
              <a:buNone/>
            </a:pPr>
            <a:r>
              <a:rPr lang="en-US">
                <a:solidFill>
                  <a:schemeClr val="accent5">
                    <a:lumMod val="75000"/>
                  </a:schemeClr>
                </a:solidFill>
              </a:rPr>
              <a:t>   Client</a:t>
            </a:r>
          </a:p>
          <a:p>
            <a:pPr marL="457200" lvl="1" indent="0">
              <a:buNone/>
            </a:pPr>
            <a:r>
              <a:rPr lang="en-US">
                <a:solidFill>
                  <a:schemeClr val="accent5">
                    <a:lumMod val="75000"/>
                  </a:schemeClr>
                </a:solidFill>
              </a:rPr>
              <a:t>   Topic</a:t>
            </a:r>
          </a:p>
          <a:p>
            <a:pPr marL="457200" lvl="1" indent="0">
              <a:buNone/>
            </a:pPr>
            <a:r>
              <a:rPr lang="en-US">
                <a:solidFill>
                  <a:schemeClr val="accent5">
                    <a:lumMod val="75000"/>
                  </a:schemeClr>
                </a:solidFill>
              </a:rPr>
              <a:t>   Solved or not</a:t>
            </a:r>
          </a:p>
          <a:p>
            <a:pPr marL="457200" lvl="1" indent="0">
              <a:buNone/>
            </a:pPr>
            <a:r>
              <a:rPr lang="en-US">
                <a:solidFill>
                  <a:schemeClr val="accent5">
                    <a:lumMod val="75000"/>
                  </a:schemeClr>
                </a:solidFill>
              </a:rPr>
              <a:t>   </a:t>
            </a:r>
            <a:r>
              <a:rPr lang="en-US" err="1">
                <a:solidFill>
                  <a:schemeClr val="accent5">
                    <a:lumMod val="75000"/>
                  </a:schemeClr>
                </a:solidFill>
              </a:rPr>
              <a:t>etc</a:t>
            </a:r>
            <a:endParaRPr lang="en-US">
              <a:solidFill>
                <a:schemeClr val="accent5">
                  <a:lumMod val="75000"/>
                </a:schemeClr>
              </a:solidFill>
            </a:endParaRPr>
          </a:p>
          <a:p>
            <a:pPr marL="457200" lvl="1" indent="0">
              <a:buNone/>
            </a:pPr>
            <a:endParaRPr lang="en-US"/>
          </a:p>
          <a:p>
            <a:pPr lvl="1"/>
            <a:endParaRPr lang="en-US"/>
          </a:p>
        </p:txBody>
      </p:sp>
      <p:sp>
        <p:nvSpPr>
          <p:cNvPr id="4" name="Title 1">
            <a:extLst>
              <a:ext uri="{FF2B5EF4-FFF2-40B4-BE49-F238E27FC236}">
                <a16:creationId xmlns:a16="http://schemas.microsoft.com/office/drawing/2014/main" id="{DFF673FC-1AC8-4EAE-97DA-08F87F7F60E7}"/>
              </a:ext>
            </a:extLst>
          </p:cNvPr>
          <p:cNvSpPr txBox="1">
            <a:spLocks/>
          </p:cNvSpPr>
          <p:nvPr/>
        </p:nvSpPr>
        <p:spPr>
          <a:xfrm>
            <a:off x="838200" y="4021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Project 5: Email Classification</a:t>
            </a:r>
            <a:endParaRPr lang="en-US"/>
          </a:p>
        </p:txBody>
      </p:sp>
      <p:pic>
        <p:nvPicPr>
          <p:cNvPr id="6" name="Picture 5">
            <a:extLst>
              <a:ext uri="{FF2B5EF4-FFF2-40B4-BE49-F238E27FC236}">
                <a16:creationId xmlns:a16="http://schemas.microsoft.com/office/drawing/2014/main" id="{90AB3C1C-3B44-458F-B1D9-06B37AAE9A2A}"/>
              </a:ext>
            </a:extLst>
          </p:cNvPr>
          <p:cNvPicPr>
            <a:picLocks noChangeAspect="1"/>
          </p:cNvPicPr>
          <p:nvPr/>
        </p:nvPicPr>
        <p:blipFill rotWithShape="1">
          <a:blip r:embed="rId3"/>
          <a:srcRect l="38036" t="17660" r="25765"/>
          <a:stretch/>
        </p:blipFill>
        <p:spPr>
          <a:xfrm>
            <a:off x="7925947" y="1526959"/>
            <a:ext cx="3553231" cy="4351338"/>
          </a:xfrm>
          <a:prstGeom prst="rect">
            <a:avLst/>
          </a:prstGeom>
        </p:spPr>
      </p:pic>
    </p:spTree>
    <p:extLst>
      <p:ext uri="{BB962C8B-B14F-4D97-AF65-F5344CB8AC3E}">
        <p14:creationId xmlns:p14="http://schemas.microsoft.com/office/powerpoint/2010/main" val="156646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6B0A43-C31E-4863-A611-94321299191F}"/>
              </a:ext>
            </a:extLst>
          </p:cNvPr>
          <p:cNvSpPr>
            <a:spLocks noGrp="1"/>
          </p:cNvSpPr>
          <p:nvPr>
            <p:ph idx="1"/>
          </p:nvPr>
        </p:nvSpPr>
        <p:spPr/>
        <p:txBody>
          <a:bodyPr/>
          <a:lstStyle/>
          <a:p>
            <a:r>
              <a:rPr lang="en-US"/>
              <a:t>Dataset: </a:t>
            </a:r>
          </a:p>
          <a:p>
            <a:pPr lvl="1"/>
            <a:r>
              <a:rPr lang="en-US"/>
              <a:t>Public dataset from </a:t>
            </a:r>
            <a:r>
              <a:rPr lang="en-US">
                <a:hlinkClick r:id="rId3"/>
              </a:rPr>
              <a:t>Kaggle</a:t>
            </a:r>
            <a:r>
              <a:rPr lang="en-US"/>
              <a:t>(8.96MB, ~6000 rows) for spam/phishing: </a:t>
            </a:r>
            <a:br>
              <a:rPr lang="en-US"/>
            </a:br>
            <a:r>
              <a:rPr lang="en-US"/>
              <a:t>column1 – text(email),  column2 – spam(label)</a:t>
            </a:r>
          </a:p>
          <a:p>
            <a:pPr lvl="1"/>
            <a:r>
              <a:rPr lang="en-US"/>
              <a:t>Next step: </a:t>
            </a:r>
            <a:r>
              <a:rPr lang="en-US">
                <a:hlinkClick r:id="rId4"/>
              </a:rPr>
              <a:t>Enron dataset</a:t>
            </a:r>
            <a:r>
              <a:rPr lang="en-US"/>
              <a:t>( world largest email dataset, ~517k rows) for detailed email classification: column1 – file( include</a:t>
            </a:r>
          </a:p>
          <a:p>
            <a:endParaRPr lang="en-US"/>
          </a:p>
        </p:txBody>
      </p:sp>
      <p:pic>
        <p:nvPicPr>
          <p:cNvPr id="5" name="Picture 4">
            <a:extLst>
              <a:ext uri="{FF2B5EF4-FFF2-40B4-BE49-F238E27FC236}">
                <a16:creationId xmlns:a16="http://schemas.microsoft.com/office/drawing/2014/main" id="{BB2D4523-95E7-43E0-89FC-F3B840FB6E36}"/>
              </a:ext>
            </a:extLst>
          </p:cNvPr>
          <p:cNvPicPr>
            <a:picLocks noChangeAspect="1"/>
          </p:cNvPicPr>
          <p:nvPr/>
        </p:nvPicPr>
        <p:blipFill rotWithShape="1">
          <a:blip r:embed="rId5"/>
          <a:srcRect l="28470" t="25485" r="32194" b="21824"/>
          <a:stretch/>
        </p:blipFill>
        <p:spPr>
          <a:xfrm>
            <a:off x="1399063" y="3830939"/>
            <a:ext cx="3785496" cy="2720110"/>
          </a:xfrm>
          <a:prstGeom prst="rect">
            <a:avLst/>
          </a:prstGeom>
        </p:spPr>
      </p:pic>
      <p:sp>
        <p:nvSpPr>
          <p:cNvPr id="6" name="Title 1">
            <a:extLst>
              <a:ext uri="{FF2B5EF4-FFF2-40B4-BE49-F238E27FC236}">
                <a16:creationId xmlns:a16="http://schemas.microsoft.com/office/drawing/2014/main" id="{6D8AA70F-5016-42AA-8917-D745FC250EB9}"/>
              </a:ext>
            </a:extLst>
          </p:cNvPr>
          <p:cNvSpPr txBox="1">
            <a:spLocks/>
          </p:cNvSpPr>
          <p:nvPr/>
        </p:nvSpPr>
        <p:spPr>
          <a:xfrm>
            <a:off x="838200" y="4021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Project 5: Email Classification</a:t>
            </a:r>
            <a:endParaRPr lang="en-US"/>
          </a:p>
        </p:txBody>
      </p:sp>
      <p:pic>
        <p:nvPicPr>
          <p:cNvPr id="8" name="Picture 7">
            <a:extLst>
              <a:ext uri="{FF2B5EF4-FFF2-40B4-BE49-F238E27FC236}">
                <a16:creationId xmlns:a16="http://schemas.microsoft.com/office/drawing/2014/main" id="{298E2027-EFFD-4B00-8AE6-B5D06D7408F1}"/>
              </a:ext>
            </a:extLst>
          </p:cNvPr>
          <p:cNvPicPr>
            <a:picLocks noChangeAspect="1"/>
          </p:cNvPicPr>
          <p:nvPr/>
        </p:nvPicPr>
        <p:blipFill rotWithShape="1">
          <a:blip r:embed="rId6"/>
          <a:srcRect l="34439" t="32381" r="39847" b="6488"/>
          <a:stretch/>
        </p:blipFill>
        <p:spPr>
          <a:xfrm>
            <a:off x="6792686" y="3830939"/>
            <a:ext cx="1993159" cy="2541918"/>
          </a:xfrm>
          <a:prstGeom prst="rect">
            <a:avLst/>
          </a:prstGeom>
        </p:spPr>
      </p:pic>
    </p:spTree>
    <p:extLst>
      <p:ext uri="{BB962C8B-B14F-4D97-AF65-F5344CB8AC3E}">
        <p14:creationId xmlns:p14="http://schemas.microsoft.com/office/powerpoint/2010/main" val="315056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30D50FA-9BE5-4996-8538-9C1900D86934}"/>
              </a:ext>
            </a:extLst>
          </p:cNvPr>
          <p:cNvSpPr>
            <a:spLocks noGrp="1"/>
          </p:cNvSpPr>
          <p:nvPr>
            <p:ph type="pic" sz="quarter" idx="10"/>
          </p:nvPr>
        </p:nvSpPr>
        <p:spPr>
          <a:xfrm flipH="1">
            <a:off x="4086808" y="0"/>
            <a:ext cx="8105188" cy="6858000"/>
          </a:xfrm>
        </p:spPr>
      </p:sp>
      <p:sp>
        <p:nvSpPr>
          <p:cNvPr id="5" name="Slide Number Placeholder 4">
            <a:extLst>
              <a:ext uri="{FF2B5EF4-FFF2-40B4-BE49-F238E27FC236}">
                <a16:creationId xmlns:a16="http://schemas.microsoft.com/office/drawing/2014/main" id="{453DBBC0-0619-45BE-B4B0-CCA23F1B432F}"/>
              </a:ext>
            </a:extLst>
          </p:cNvPr>
          <p:cNvSpPr>
            <a:spLocks noGrp="1"/>
          </p:cNvSpPr>
          <p:nvPr>
            <p:ph type="sldNum" sz="quarter" idx="12"/>
          </p:nvPr>
        </p:nvSpPr>
        <p:spPr/>
        <p:txBody>
          <a:bodyPr/>
          <a:lstStyle/>
          <a:p>
            <a:fld id="{87E1C948-A344-491D-8DB0-86668A8521AB}" type="slidenum">
              <a:rPr lang="en-US" smtClean="0"/>
              <a:t>3</a:t>
            </a:fld>
            <a:endParaRPr lang="en-US"/>
          </a:p>
        </p:txBody>
      </p:sp>
      <p:sp>
        <p:nvSpPr>
          <p:cNvPr id="6" name="TextBox 5">
            <a:extLst>
              <a:ext uri="{FF2B5EF4-FFF2-40B4-BE49-F238E27FC236}">
                <a16:creationId xmlns:a16="http://schemas.microsoft.com/office/drawing/2014/main" id="{04680B85-2238-4C40-BA0D-238EDFA6D301}"/>
              </a:ext>
            </a:extLst>
          </p:cNvPr>
          <p:cNvSpPr txBox="1"/>
          <p:nvPr/>
        </p:nvSpPr>
        <p:spPr>
          <a:xfrm>
            <a:off x="591693" y="1364140"/>
            <a:ext cx="10981764" cy="4643255"/>
          </a:xfrm>
          <a:prstGeom prst="rect">
            <a:avLst/>
          </a:prstGeom>
        </p:spPr>
        <p:txBody>
          <a:bodyPr vert="horz" wrap="square" lIns="91440" tIns="45720" rIns="91440" bIns="45720" rtlCol="0" anchor="t">
            <a:noAutofit/>
          </a:bodyPr>
          <a:lstStyle/>
          <a:p>
            <a:pPr marL="342900" indent="-342900">
              <a:buFont typeface="Arial" panose="020B0604020202020204" pitchFamily="34" charset="0"/>
              <a:buChar char="•"/>
            </a:pPr>
            <a:r>
              <a:rPr lang="en-US" sz="2400">
                <a:cs typeface="Calibri"/>
              </a:rPr>
              <a:t>NLP applications are everywhere</a:t>
            </a:r>
          </a:p>
          <a:p>
            <a:pPr marL="800100" lvl="1" indent="-342900">
              <a:buFont typeface="Arial" panose="020B0604020202020204" pitchFamily="34" charset="0"/>
              <a:buChar char="•"/>
            </a:pPr>
            <a:r>
              <a:rPr lang="en-US" sz="2400">
                <a:ea typeface="+mn-lt"/>
                <a:cs typeface="+mn-lt"/>
              </a:rPr>
              <a:t>digital assistants, i.e. </a:t>
            </a:r>
            <a:r>
              <a:rPr lang="en-US" sz="2400" i="1">
                <a:ea typeface="+mn-lt"/>
                <a:cs typeface="+mn-lt"/>
              </a:rPr>
              <a:t>Alexa, Google Assistant </a:t>
            </a:r>
            <a:r>
              <a:rPr lang="en-US" sz="2400">
                <a:ea typeface="+mn-lt"/>
                <a:cs typeface="+mn-lt"/>
              </a:rPr>
              <a:t>and </a:t>
            </a:r>
            <a:r>
              <a:rPr lang="en-US" sz="2400" i="1">
                <a:ea typeface="+mn-lt"/>
                <a:cs typeface="+mn-lt"/>
              </a:rPr>
              <a:t>Sir</a:t>
            </a:r>
            <a:r>
              <a:rPr lang="en-US" sz="2400" b="1" i="1">
                <a:ea typeface="+mn-lt"/>
                <a:cs typeface="+mn-lt"/>
              </a:rPr>
              <a:t>i</a:t>
            </a:r>
            <a:endParaRPr lang="en-US" sz="2400" i="1">
              <a:ea typeface="+mn-lt"/>
              <a:cs typeface="+mn-lt"/>
            </a:endParaRPr>
          </a:p>
          <a:p>
            <a:pPr marL="800100" lvl="1" indent="-342900">
              <a:buFont typeface="Arial" panose="020B0604020202020204" pitchFamily="34" charset="0"/>
              <a:buChar char="•"/>
            </a:pPr>
            <a:r>
              <a:rPr lang="en-US" sz="2400">
                <a:ea typeface="+mn-lt"/>
                <a:cs typeface="+mn-lt"/>
              </a:rPr>
              <a:t>speech-to-text dictation software </a:t>
            </a:r>
          </a:p>
          <a:p>
            <a:pPr marL="800100" lvl="1" indent="-342900">
              <a:buFont typeface="Arial" panose="020B0604020202020204" pitchFamily="34" charset="0"/>
              <a:buChar char="•"/>
            </a:pPr>
            <a:r>
              <a:rPr lang="en-US" sz="2400">
                <a:ea typeface="+mn-lt"/>
                <a:cs typeface="+mn-lt"/>
              </a:rPr>
              <a:t>customer service chatbot </a:t>
            </a:r>
            <a:endParaRPr lang="en-US" sz="2400">
              <a:cs typeface="Calibri"/>
            </a:endParaRPr>
          </a:p>
          <a:p>
            <a:pPr marL="800100" lvl="1" indent="-342900">
              <a:buFont typeface="Arial" panose="020B0604020202020204" pitchFamily="34" charset="0"/>
              <a:buChar char="•"/>
            </a:pPr>
            <a:r>
              <a:rPr lang="en-US" sz="2400">
                <a:cs typeface="Calibri"/>
              </a:rPr>
              <a:t>Auto-complete, auto-correct, and predictable typing</a:t>
            </a:r>
          </a:p>
          <a:p>
            <a:pPr marL="800100" lvl="1" indent="-342900">
              <a:buFont typeface="Arial" panose="020B0604020202020204" pitchFamily="34" charset="0"/>
              <a:buChar char="•"/>
            </a:pPr>
            <a:r>
              <a:rPr lang="en-US" sz="2400">
                <a:cs typeface="Calibri"/>
              </a:rPr>
              <a:t>…</a:t>
            </a:r>
          </a:p>
          <a:p>
            <a:pPr marL="800100" lvl="1" indent="-342900">
              <a:buFont typeface="Arial" panose="020B0604020202020204" pitchFamily="34" charset="0"/>
              <a:buChar char="•"/>
            </a:pPr>
            <a:endParaRPr lang="en-US" sz="2400">
              <a:cs typeface="Calibri"/>
            </a:endParaRPr>
          </a:p>
          <a:p>
            <a:pPr marL="342900" indent="-342900">
              <a:buFont typeface="Arial" panose="020B0604020202020204" pitchFamily="34" charset="0"/>
              <a:buChar char="•"/>
            </a:pPr>
            <a:r>
              <a:rPr lang="en-US" sz="2400">
                <a:cs typeface="Calibri"/>
              </a:rPr>
              <a:t>NLP, which is evolved from computational linguistics, uses methods from statistics, machine learning and deep learning, to enable machines to understand and respond to text and speech data, in much the same way humans do </a:t>
            </a:r>
          </a:p>
        </p:txBody>
      </p:sp>
      <p:sp>
        <p:nvSpPr>
          <p:cNvPr id="42" name="Title 1">
            <a:extLst>
              <a:ext uri="{FF2B5EF4-FFF2-40B4-BE49-F238E27FC236}">
                <a16:creationId xmlns:a16="http://schemas.microsoft.com/office/drawing/2014/main" id="{2C881DC7-98F9-4DDE-AB74-84EA6BC5AC72}"/>
              </a:ext>
            </a:extLst>
          </p:cNvPr>
          <p:cNvSpPr>
            <a:spLocks noGrp="1"/>
          </p:cNvSpPr>
          <p:nvPr>
            <p:ph type="title"/>
          </p:nvPr>
        </p:nvSpPr>
        <p:spPr>
          <a:xfrm>
            <a:off x="644006" y="639830"/>
            <a:ext cx="10981765" cy="664536"/>
          </a:xfrm>
        </p:spPr>
        <p:txBody>
          <a:bodyPr/>
          <a:lstStyle/>
          <a:p>
            <a:r>
              <a:rPr lang="en-US" sz="3600">
                <a:solidFill>
                  <a:schemeClr val="tx1"/>
                </a:solidFill>
              </a:rPr>
              <a:t>What is Natural Language Processing (NLP)? </a:t>
            </a:r>
          </a:p>
        </p:txBody>
      </p:sp>
    </p:spTree>
    <p:extLst>
      <p:ext uri="{BB962C8B-B14F-4D97-AF65-F5344CB8AC3E}">
        <p14:creationId xmlns:p14="http://schemas.microsoft.com/office/powerpoint/2010/main" val="1683415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79E8B-620E-45A0-B902-A0257E8A5EC9}"/>
              </a:ext>
            </a:extLst>
          </p:cNvPr>
          <p:cNvSpPr>
            <a:spLocks noGrp="1"/>
          </p:cNvSpPr>
          <p:nvPr>
            <p:ph idx="1"/>
          </p:nvPr>
        </p:nvSpPr>
        <p:spPr>
          <a:xfrm>
            <a:off x="909222" y="2104547"/>
            <a:ext cx="9827938" cy="3595803"/>
          </a:xfrm>
        </p:spPr>
        <p:txBody>
          <a:bodyPr/>
          <a:lstStyle/>
          <a:p>
            <a:r>
              <a:rPr lang="en-US"/>
              <a:t>Machine Learning Pipeline</a:t>
            </a:r>
          </a:p>
          <a:p>
            <a:endParaRPr lang="en-US"/>
          </a:p>
          <a:p>
            <a:endParaRPr lang="en-US"/>
          </a:p>
          <a:p>
            <a:endParaRPr lang="en-US"/>
          </a:p>
          <a:p>
            <a:endParaRPr lang="en-US"/>
          </a:p>
          <a:p>
            <a:endParaRPr lang="en-US"/>
          </a:p>
          <a:p>
            <a:r>
              <a:rPr lang="en-US"/>
              <a:t>Model to start: </a:t>
            </a:r>
            <a:r>
              <a:rPr lang="en-US" i="1"/>
              <a:t>Naïve Bayes</a:t>
            </a:r>
          </a:p>
          <a:p>
            <a:pPr marL="0" indent="0">
              <a:buNone/>
            </a:pPr>
            <a:endParaRPr lang="en-US"/>
          </a:p>
        </p:txBody>
      </p:sp>
      <p:sp>
        <p:nvSpPr>
          <p:cNvPr id="4" name="Title 1">
            <a:extLst>
              <a:ext uri="{FF2B5EF4-FFF2-40B4-BE49-F238E27FC236}">
                <a16:creationId xmlns:a16="http://schemas.microsoft.com/office/drawing/2014/main" id="{B10D67FB-7FBD-47A1-973C-E8AE43F6E3E4}"/>
              </a:ext>
            </a:extLst>
          </p:cNvPr>
          <p:cNvSpPr txBox="1">
            <a:spLocks/>
          </p:cNvSpPr>
          <p:nvPr/>
        </p:nvSpPr>
        <p:spPr>
          <a:xfrm>
            <a:off x="838200" y="4021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mj-lt"/>
                <a:cs typeface="+mj-lt"/>
              </a:rPr>
              <a:t>Project 5: Email Classification</a:t>
            </a:r>
            <a:endParaRPr lang="en-US"/>
          </a:p>
        </p:txBody>
      </p:sp>
      <p:pic>
        <p:nvPicPr>
          <p:cNvPr id="1026" name="Picture 2">
            <a:extLst>
              <a:ext uri="{FF2B5EF4-FFF2-40B4-BE49-F238E27FC236}">
                <a16:creationId xmlns:a16="http://schemas.microsoft.com/office/drawing/2014/main" id="{8BFCEC41-D3E0-4713-8E01-A14DE4BC0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94" y="2651037"/>
            <a:ext cx="4447911" cy="250282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8C3FA710-C5C6-4EC1-A3B2-BF2AED1A65ED}"/>
              </a:ext>
            </a:extLst>
          </p:cNvPr>
          <p:cNvSpPr txBox="1">
            <a:spLocks/>
          </p:cNvSpPr>
          <p:nvPr/>
        </p:nvSpPr>
        <p:spPr>
          <a:xfrm>
            <a:off x="6184818" y="2111031"/>
            <a:ext cx="4986806" cy="3595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Evaluation</a:t>
            </a:r>
          </a:p>
          <a:p>
            <a:pPr marL="0" indent="0">
              <a:buNone/>
            </a:pPr>
            <a:endParaRPr lang="en-US"/>
          </a:p>
        </p:txBody>
      </p:sp>
      <p:pic>
        <p:nvPicPr>
          <p:cNvPr id="1028" name="Picture 4">
            <a:extLst>
              <a:ext uri="{FF2B5EF4-FFF2-40B4-BE49-F238E27FC236}">
                <a16:creationId xmlns:a16="http://schemas.microsoft.com/office/drawing/2014/main" id="{F32D127E-3E4E-44CB-BE91-FBF3D68E0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818" y="2938100"/>
            <a:ext cx="4143375"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15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hape&#10;&#10;Description automatically generated">
            <a:extLst>
              <a:ext uri="{FF2B5EF4-FFF2-40B4-BE49-F238E27FC236}">
                <a16:creationId xmlns:a16="http://schemas.microsoft.com/office/drawing/2014/main" id="{EAD98CF7-DDD2-48C6-AB12-2CC3546125E6}"/>
              </a:ext>
            </a:extLst>
          </p:cNvPr>
          <p:cNvPicPr>
            <a:picLocks noChangeAspect="1"/>
          </p:cNvPicPr>
          <p:nvPr/>
        </p:nvPicPr>
        <p:blipFill>
          <a:blip r:embed="rId3"/>
          <a:stretch>
            <a:fillRect/>
          </a:stretch>
        </p:blipFill>
        <p:spPr>
          <a:xfrm>
            <a:off x="371415" y="270933"/>
            <a:ext cx="671104" cy="5892800"/>
          </a:xfrm>
          <a:prstGeom prst="rect">
            <a:avLst/>
          </a:prstGeom>
        </p:spPr>
      </p:pic>
      <p:sp>
        <p:nvSpPr>
          <p:cNvPr id="7" name="TextBox 6">
            <a:extLst>
              <a:ext uri="{FF2B5EF4-FFF2-40B4-BE49-F238E27FC236}">
                <a16:creationId xmlns:a16="http://schemas.microsoft.com/office/drawing/2014/main" id="{952FCF6A-3C83-43AD-9972-0106B1D4358E}"/>
              </a:ext>
            </a:extLst>
          </p:cNvPr>
          <p:cNvSpPr txBox="1"/>
          <p:nvPr/>
        </p:nvSpPr>
        <p:spPr>
          <a:xfrm>
            <a:off x="1117600" y="270933"/>
            <a:ext cx="103970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Sentiment Analysis: </a:t>
            </a:r>
            <a:r>
              <a:rPr lang="en-US" sz="2800">
                <a:solidFill>
                  <a:srgbClr val="002060"/>
                </a:solidFill>
                <a:cs typeface="Calibri"/>
              </a:rPr>
              <a:t>Predict Sentiment of COVID-19 Tweets</a:t>
            </a:r>
            <a:endParaRPr lang="en-US" sz="2800">
              <a:cs typeface="Calibri"/>
            </a:endParaRPr>
          </a:p>
        </p:txBody>
      </p:sp>
      <p:sp>
        <p:nvSpPr>
          <p:cNvPr id="8" name="TextBox 7">
            <a:extLst>
              <a:ext uri="{FF2B5EF4-FFF2-40B4-BE49-F238E27FC236}">
                <a16:creationId xmlns:a16="http://schemas.microsoft.com/office/drawing/2014/main" id="{A79E64B4-F762-4EC5-B0EE-EF04DA5875B3}"/>
              </a:ext>
            </a:extLst>
          </p:cNvPr>
          <p:cNvSpPr txBox="1"/>
          <p:nvPr/>
        </p:nvSpPr>
        <p:spPr>
          <a:xfrm>
            <a:off x="1230842" y="14763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C H A L L E N G E</a:t>
            </a:r>
            <a:endParaRPr lang="en-US" sz="2000" b="1">
              <a:solidFill>
                <a:schemeClr val="accent6">
                  <a:lumMod val="50000"/>
                </a:schemeClr>
              </a:solidFill>
              <a:cs typeface="Calibri"/>
            </a:endParaRPr>
          </a:p>
        </p:txBody>
      </p:sp>
      <p:sp>
        <p:nvSpPr>
          <p:cNvPr id="9" name="TextBox 8">
            <a:extLst>
              <a:ext uri="{FF2B5EF4-FFF2-40B4-BE49-F238E27FC236}">
                <a16:creationId xmlns:a16="http://schemas.microsoft.com/office/drawing/2014/main" id="{E6620082-74A2-4903-A377-7A553DA508B1}"/>
              </a:ext>
            </a:extLst>
          </p:cNvPr>
          <p:cNvSpPr txBox="1"/>
          <p:nvPr/>
        </p:nvSpPr>
        <p:spPr>
          <a:xfrm>
            <a:off x="4973108"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S O L U T I O N</a:t>
            </a:r>
            <a:endParaRPr lang="en-US">
              <a:solidFill>
                <a:schemeClr val="accent6">
                  <a:lumMod val="50000"/>
                </a:schemeClr>
              </a:solidFill>
              <a:cs typeface="Calibri" panose="020F0502020204030204"/>
            </a:endParaRPr>
          </a:p>
        </p:txBody>
      </p:sp>
      <p:sp>
        <p:nvSpPr>
          <p:cNvPr id="10" name="TextBox 9">
            <a:extLst>
              <a:ext uri="{FF2B5EF4-FFF2-40B4-BE49-F238E27FC236}">
                <a16:creationId xmlns:a16="http://schemas.microsoft.com/office/drawing/2014/main" id="{63D13665-C092-4A9B-90CD-04A3F684799F}"/>
              </a:ext>
            </a:extLst>
          </p:cNvPr>
          <p:cNvSpPr txBox="1"/>
          <p:nvPr/>
        </p:nvSpPr>
        <p:spPr>
          <a:xfrm>
            <a:off x="8816974"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I M P A C T</a:t>
            </a:r>
            <a:endParaRPr lang="en-US">
              <a:solidFill>
                <a:schemeClr val="accent6">
                  <a:lumMod val="50000"/>
                </a:schemeClr>
              </a:solidFill>
              <a:cs typeface="Calibri"/>
            </a:endParaRPr>
          </a:p>
        </p:txBody>
      </p:sp>
      <p:cxnSp>
        <p:nvCxnSpPr>
          <p:cNvPr id="11" name="Straight Arrow Connector 10">
            <a:extLst>
              <a:ext uri="{FF2B5EF4-FFF2-40B4-BE49-F238E27FC236}">
                <a16:creationId xmlns:a16="http://schemas.microsoft.com/office/drawing/2014/main" id="{8EC4363F-125E-4657-8B5E-6CD17973553E}"/>
              </a:ext>
            </a:extLst>
          </p:cNvPr>
          <p:cNvCxnSpPr/>
          <p:nvPr/>
        </p:nvCxnSpPr>
        <p:spPr>
          <a:xfrm>
            <a:off x="4455584" y="1471083"/>
            <a:ext cx="21166" cy="2887134"/>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8D25FED-C03B-48A8-A085-0C7D4D93FF98}"/>
              </a:ext>
            </a:extLst>
          </p:cNvPr>
          <p:cNvCxnSpPr>
            <a:cxnSpLocks/>
          </p:cNvCxnSpPr>
          <p:nvPr/>
        </p:nvCxnSpPr>
        <p:spPr>
          <a:xfrm>
            <a:off x="8274050" y="1471083"/>
            <a:ext cx="16933" cy="2904066"/>
          </a:xfrm>
          <a:prstGeom prst="straightConnector1">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C860F493-2E60-4B3A-9689-FEF86F462A60}"/>
              </a:ext>
            </a:extLst>
          </p:cNvPr>
          <p:cNvSpPr txBox="1"/>
          <p:nvPr/>
        </p:nvSpPr>
        <p:spPr>
          <a:xfrm>
            <a:off x="1118658" y="1880129"/>
            <a:ext cx="335068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Develop a stronger understanding of the sentiment with which Twitter users react to COVID-19 pandemic </a:t>
            </a:r>
            <a:endParaRPr lang="en-US">
              <a:cs typeface="Calibri"/>
            </a:endParaRPr>
          </a:p>
          <a:p>
            <a:pPr marL="285750" indent="-285750">
              <a:buFont typeface="Arial"/>
              <a:buChar char="•"/>
            </a:pPr>
            <a:r>
              <a:rPr lang="en-US" sz="1400">
                <a:cs typeface="Calibri"/>
              </a:rPr>
              <a:t>Used 20.6MM unclean tweets from March–May 2020 to assess this impact</a:t>
            </a:r>
            <a:endParaRPr lang="en-US">
              <a:cs typeface="Calibri"/>
            </a:endParaRPr>
          </a:p>
          <a:p>
            <a:pPr marL="285750" indent="-285750">
              <a:buFont typeface="Arial"/>
              <a:buChar char="•"/>
            </a:pPr>
            <a:r>
              <a:rPr lang="en-US" sz="1400">
                <a:cs typeface="Calibri"/>
              </a:rPr>
              <a:t>Most tweets contained emoticons/weblinks to express emotions and additional processing needed to convert the </a:t>
            </a:r>
            <a:r>
              <a:rPr lang="en-US" sz="1400">
                <a:ea typeface="+mn-lt"/>
                <a:cs typeface="+mn-lt"/>
              </a:rPr>
              <a:t>emoticons </a:t>
            </a:r>
            <a:r>
              <a:rPr lang="en-US" sz="1400">
                <a:cs typeface="Calibri"/>
              </a:rPr>
              <a:t>to words</a:t>
            </a:r>
            <a:endParaRPr lang="en-US"/>
          </a:p>
        </p:txBody>
      </p:sp>
      <p:sp>
        <p:nvSpPr>
          <p:cNvPr id="15" name="TextBox 14">
            <a:extLst>
              <a:ext uri="{FF2B5EF4-FFF2-40B4-BE49-F238E27FC236}">
                <a16:creationId xmlns:a16="http://schemas.microsoft.com/office/drawing/2014/main" id="{FC331D14-BE4F-4023-AE5B-511B49C87AFE}"/>
              </a:ext>
            </a:extLst>
          </p:cNvPr>
          <p:cNvSpPr txBox="1"/>
          <p:nvPr/>
        </p:nvSpPr>
        <p:spPr>
          <a:xfrm>
            <a:off x="4522787" y="1876425"/>
            <a:ext cx="366024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With a train test split of 70-30%, I built a K-Means Clustering solution and used Latent Dirichlet Allocation (LDA) method to select the best "k" to represent an ideal number of sentiments. Using this approach, I found 3 top clusters that the tweets can be divided into – positive, neutral, negative sentiment</a:t>
            </a:r>
          </a:p>
          <a:p>
            <a:pPr marL="285750" indent="-285750">
              <a:buFont typeface="Arial"/>
              <a:buChar char="•"/>
            </a:pPr>
            <a:r>
              <a:rPr lang="en-US" sz="1400">
                <a:cs typeface="Calibri"/>
              </a:rPr>
              <a:t>Additionally used the </a:t>
            </a:r>
            <a:r>
              <a:rPr lang="en-US" sz="1400" err="1">
                <a:cs typeface="Calibri"/>
              </a:rPr>
              <a:t>VaderSentiment</a:t>
            </a:r>
            <a:r>
              <a:rPr lang="en-US" sz="1400">
                <a:cs typeface="Calibri"/>
              </a:rPr>
              <a:t> Package to score tweets and compare test set performance against (93% accuracy)</a:t>
            </a:r>
          </a:p>
        </p:txBody>
      </p:sp>
      <p:sp>
        <p:nvSpPr>
          <p:cNvPr id="16" name="TextBox 15">
            <a:extLst>
              <a:ext uri="{FF2B5EF4-FFF2-40B4-BE49-F238E27FC236}">
                <a16:creationId xmlns:a16="http://schemas.microsoft.com/office/drawing/2014/main" id="{445027EB-EE2F-4A6D-94AE-B08917C5CBA4}"/>
              </a:ext>
            </a:extLst>
          </p:cNvPr>
          <p:cNvSpPr txBox="1"/>
          <p:nvPr/>
        </p:nvSpPr>
        <p:spPr>
          <a:xfrm>
            <a:off x="8433857" y="1944158"/>
            <a:ext cx="312843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Using this model, we can better understand sentiment (positive, negative or neutral) of people regarding COVID vaccine</a:t>
            </a:r>
            <a:endParaRPr lang="en-US">
              <a:cs typeface="Calibri" panose="020F0502020204030204"/>
            </a:endParaRPr>
          </a:p>
          <a:p>
            <a:pPr marL="285750" indent="-285750">
              <a:buFont typeface="Arial"/>
              <a:buChar char="•"/>
            </a:pPr>
            <a:endParaRPr lang="en-US" sz="1400">
              <a:cs typeface="Calibri"/>
            </a:endParaRPr>
          </a:p>
          <a:p>
            <a:pPr marL="285750" indent="-285750">
              <a:buFont typeface="Arial"/>
              <a:buChar char="•"/>
            </a:pPr>
            <a:endParaRPr lang="en-US" sz="1400">
              <a:cs typeface="Calibri"/>
            </a:endParaRPr>
          </a:p>
        </p:txBody>
      </p:sp>
      <p:pic>
        <p:nvPicPr>
          <p:cNvPr id="2" name="Picture 2">
            <a:extLst>
              <a:ext uri="{FF2B5EF4-FFF2-40B4-BE49-F238E27FC236}">
                <a16:creationId xmlns:a16="http://schemas.microsoft.com/office/drawing/2014/main" id="{74607DD4-F7B5-4146-8E6D-5FB7660D3F68}"/>
              </a:ext>
            </a:extLst>
          </p:cNvPr>
          <p:cNvPicPr>
            <a:picLocks noChangeAspect="1"/>
          </p:cNvPicPr>
          <p:nvPr/>
        </p:nvPicPr>
        <p:blipFill>
          <a:blip r:embed="rId4"/>
          <a:stretch>
            <a:fillRect/>
          </a:stretch>
        </p:blipFill>
        <p:spPr>
          <a:xfrm>
            <a:off x="1040870" y="4651985"/>
            <a:ext cx="4000500" cy="2076287"/>
          </a:xfrm>
          <a:prstGeom prst="rect">
            <a:avLst/>
          </a:prstGeom>
        </p:spPr>
      </p:pic>
      <p:sp>
        <p:nvSpPr>
          <p:cNvPr id="3" name="Rectangle: Rounded Corners 2">
            <a:extLst>
              <a:ext uri="{FF2B5EF4-FFF2-40B4-BE49-F238E27FC236}">
                <a16:creationId xmlns:a16="http://schemas.microsoft.com/office/drawing/2014/main" id="{CAA02CC6-8344-443D-B352-CF3FF00CE688}"/>
              </a:ext>
            </a:extLst>
          </p:cNvPr>
          <p:cNvSpPr/>
          <p:nvPr/>
        </p:nvSpPr>
        <p:spPr>
          <a:xfrm>
            <a:off x="5353050" y="4900613"/>
            <a:ext cx="992187" cy="484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8AB85B-734D-424A-A475-E873F7E58971}"/>
              </a:ext>
            </a:extLst>
          </p:cNvPr>
          <p:cNvSpPr txBox="1"/>
          <p:nvPr/>
        </p:nvSpPr>
        <p:spPr>
          <a:xfrm>
            <a:off x="5319713" y="4883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Tokenization</a:t>
            </a:r>
          </a:p>
          <a:p>
            <a:r>
              <a:rPr lang="en-US" sz="1400">
                <a:cs typeface="Calibri"/>
              </a:rPr>
              <a:t>Scikit Learn</a:t>
            </a:r>
          </a:p>
        </p:txBody>
      </p:sp>
      <p:sp>
        <p:nvSpPr>
          <p:cNvPr id="17" name="Rectangle: Rounded Corners 16">
            <a:extLst>
              <a:ext uri="{FF2B5EF4-FFF2-40B4-BE49-F238E27FC236}">
                <a16:creationId xmlns:a16="http://schemas.microsoft.com/office/drawing/2014/main" id="{5B0316C7-3F2B-4F7E-AB30-4A36A1CADE06}"/>
              </a:ext>
            </a:extLst>
          </p:cNvPr>
          <p:cNvSpPr/>
          <p:nvPr/>
        </p:nvSpPr>
        <p:spPr>
          <a:xfrm>
            <a:off x="5353049" y="5464175"/>
            <a:ext cx="1166811" cy="500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4F4FFB4-2716-4478-8E8A-909D19D5277B}"/>
              </a:ext>
            </a:extLst>
          </p:cNvPr>
          <p:cNvSpPr txBox="1"/>
          <p:nvPr/>
        </p:nvSpPr>
        <p:spPr>
          <a:xfrm>
            <a:off x="5319713" y="55657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Lemmatization</a:t>
            </a:r>
            <a:endParaRPr lang="en-US">
              <a:cs typeface="Calibri"/>
            </a:endParaRPr>
          </a:p>
        </p:txBody>
      </p:sp>
      <p:sp>
        <p:nvSpPr>
          <p:cNvPr id="19" name="Rectangle: Rounded Corners 18">
            <a:extLst>
              <a:ext uri="{FF2B5EF4-FFF2-40B4-BE49-F238E27FC236}">
                <a16:creationId xmlns:a16="http://schemas.microsoft.com/office/drawing/2014/main" id="{39FBFCA1-510A-4741-8F60-5334E19E20C4}"/>
              </a:ext>
            </a:extLst>
          </p:cNvPr>
          <p:cNvSpPr/>
          <p:nvPr/>
        </p:nvSpPr>
        <p:spPr>
          <a:xfrm>
            <a:off x="5353049" y="6035675"/>
            <a:ext cx="1460498" cy="5000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B1E4D68-8B98-4450-B710-1E632DABEDB5}"/>
              </a:ext>
            </a:extLst>
          </p:cNvPr>
          <p:cNvSpPr txBox="1"/>
          <p:nvPr/>
        </p:nvSpPr>
        <p:spPr>
          <a:xfrm>
            <a:off x="5248275" y="6034086"/>
            <a:ext cx="17192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Emoji Conversion </a:t>
            </a:r>
            <a:endParaRPr lang="en-US">
              <a:cs typeface="Calibri"/>
            </a:endParaRPr>
          </a:p>
          <a:p>
            <a:pPr algn="ctr"/>
            <a:r>
              <a:rPr lang="en-US" sz="1400">
                <a:cs typeface="Calibri"/>
              </a:rPr>
              <a:t>to Text</a:t>
            </a:r>
            <a:endParaRPr lang="en-US">
              <a:cs typeface="Calibri"/>
            </a:endParaRPr>
          </a:p>
        </p:txBody>
      </p:sp>
      <p:cxnSp>
        <p:nvCxnSpPr>
          <p:cNvPr id="14" name="Straight Arrow Connector 13">
            <a:extLst>
              <a:ext uri="{FF2B5EF4-FFF2-40B4-BE49-F238E27FC236}">
                <a16:creationId xmlns:a16="http://schemas.microsoft.com/office/drawing/2014/main" id="{E65A65AC-133E-4670-BB74-82715323C01C}"/>
              </a:ext>
            </a:extLst>
          </p:cNvPr>
          <p:cNvCxnSpPr/>
          <p:nvPr/>
        </p:nvCxnSpPr>
        <p:spPr>
          <a:xfrm>
            <a:off x="6877050" y="5710238"/>
            <a:ext cx="382588"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646FA18C-EADB-4A5C-A4AF-35449C38550C}"/>
              </a:ext>
            </a:extLst>
          </p:cNvPr>
          <p:cNvSpPr/>
          <p:nvPr/>
        </p:nvSpPr>
        <p:spPr>
          <a:xfrm>
            <a:off x="7361236" y="5003800"/>
            <a:ext cx="992187" cy="15557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5E658DC-716F-45C9-930E-592F2FFAAC53}"/>
              </a:ext>
            </a:extLst>
          </p:cNvPr>
          <p:cNvSpPr txBox="1"/>
          <p:nvPr/>
        </p:nvSpPr>
        <p:spPr>
          <a:xfrm>
            <a:off x="7319963" y="5589587"/>
            <a:ext cx="1028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TF-IDF </a:t>
            </a:r>
            <a:endParaRPr lang="en-US">
              <a:cs typeface="Calibri"/>
            </a:endParaRPr>
          </a:p>
          <a:p>
            <a:pPr algn="ctr"/>
            <a:r>
              <a:rPr lang="en-US" sz="1400">
                <a:cs typeface="Calibri"/>
              </a:rPr>
              <a:t>Matrix</a:t>
            </a:r>
            <a:endParaRPr lang="en-US">
              <a:cs typeface="Calibri"/>
            </a:endParaRPr>
          </a:p>
        </p:txBody>
      </p:sp>
      <p:cxnSp>
        <p:nvCxnSpPr>
          <p:cNvPr id="23" name="Straight Arrow Connector 22">
            <a:extLst>
              <a:ext uri="{FF2B5EF4-FFF2-40B4-BE49-F238E27FC236}">
                <a16:creationId xmlns:a16="http://schemas.microsoft.com/office/drawing/2014/main" id="{BF756734-FFF0-420E-83B6-2B4C8A5674F6}"/>
              </a:ext>
            </a:extLst>
          </p:cNvPr>
          <p:cNvCxnSpPr>
            <a:cxnSpLocks/>
          </p:cNvCxnSpPr>
          <p:nvPr/>
        </p:nvCxnSpPr>
        <p:spPr>
          <a:xfrm>
            <a:off x="8472487" y="5289550"/>
            <a:ext cx="382588"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5BB5545B-4D3F-4B2F-ABD5-030EFCBF792E}"/>
              </a:ext>
            </a:extLst>
          </p:cNvPr>
          <p:cNvSpPr/>
          <p:nvPr/>
        </p:nvSpPr>
        <p:spPr>
          <a:xfrm>
            <a:off x="8996361" y="5083175"/>
            <a:ext cx="1214437" cy="484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5E6B629-9A9B-4CCF-8EF0-88B04A1947D9}"/>
              </a:ext>
            </a:extLst>
          </p:cNvPr>
          <p:cNvSpPr txBox="1"/>
          <p:nvPr/>
        </p:nvSpPr>
        <p:spPr>
          <a:xfrm>
            <a:off x="8994775" y="5168900"/>
            <a:ext cx="11874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LDA</a:t>
            </a:r>
            <a:endParaRPr lang="en-US">
              <a:cs typeface="Calibri"/>
            </a:endParaRPr>
          </a:p>
        </p:txBody>
      </p:sp>
      <p:sp>
        <p:nvSpPr>
          <p:cNvPr id="26" name="Rectangle: Rounded Corners 25">
            <a:extLst>
              <a:ext uri="{FF2B5EF4-FFF2-40B4-BE49-F238E27FC236}">
                <a16:creationId xmlns:a16="http://schemas.microsoft.com/office/drawing/2014/main" id="{F8EC9CC3-A2A1-4AF0-A36B-ED173B2107A2}"/>
              </a:ext>
            </a:extLst>
          </p:cNvPr>
          <p:cNvSpPr/>
          <p:nvPr/>
        </p:nvSpPr>
        <p:spPr>
          <a:xfrm>
            <a:off x="9028110" y="6035675"/>
            <a:ext cx="1476374" cy="730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6239C85-6C4F-4C46-81DF-856FF30F53C5}"/>
              </a:ext>
            </a:extLst>
          </p:cNvPr>
          <p:cNvSpPr txBox="1"/>
          <p:nvPr/>
        </p:nvSpPr>
        <p:spPr>
          <a:xfrm>
            <a:off x="9026523" y="6034088"/>
            <a:ext cx="14255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K-Means Clustering</a:t>
            </a:r>
          </a:p>
          <a:p>
            <a:pPr algn="ctr"/>
            <a:r>
              <a:rPr lang="en-US" sz="1000" err="1">
                <a:cs typeface="Calibri"/>
              </a:rPr>
              <a:t>VaderSentiment</a:t>
            </a:r>
            <a:r>
              <a:rPr lang="en-US" sz="1000">
                <a:cs typeface="Calibri"/>
              </a:rPr>
              <a:t> Package to get polarity scores</a:t>
            </a:r>
          </a:p>
        </p:txBody>
      </p:sp>
      <p:cxnSp>
        <p:nvCxnSpPr>
          <p:cNvPr id="28" name="Straight Arrow Connector 27">
            <a:extLst>
              <a:ext uri="{FF2B5EF4-FFF2-40B4-BE49-F238E27FC236}">
                <a16:creationId xmlns:a16="http://schemas.microsoft.com/office/drawing/2014/main" id="{C60136F3-30B2-4B63-8418-0D3ADABAF102}"/>
              </a:ext>
            </a:extLst>
          </p:cNvPr>
          <p:cNvCxnSpPr>
            <a:cxnSpLocks/>
          </p:cNvCxnSpPr>
          <p:nvPr/>
        </p:nvCxnSpPr>
        <p:spPr>
          <a:xfrm>
            <a:off x="9583737" y="5638800"/>
            <a:ext cx="9525" cy="319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4923CFF-B49D-4D41-9E4D-668A7365C800}"/>
              </a:ext>
            </a:extLst>
          </p:cNvPr>
          <p:cNvCxnSpPr>
            <a:cxnSpLocks/>
          </p:cNvCxnSpPr>
          <p:nvPr/>
        </p:nvCxnSpPr>
        <p:spPr>
          <a:xfrm>
            <a:off x="10456862" y="5734048"/>
            <a:ext cx="382588" cy="1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8BAD4ED-46D9-4FBE-9F11-33219109DD4C}"/>
              </a:ext>
            </a:extLst>
          </p:cNvPr>
          <p:cNvCxnSpPr>
            <a:cxnSpLocks/>
          </p:cNvCxnSpPr>
          <p:nvPr/>
        </p:nvCxnSpPr>
        <p:spPr>
          <a:xfrm>
            <a:off x="10472737" y="5884861"/>
            <a:ext cx="342901" cy="21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98CF1C5-E909-4582-B6BC-653C70DEECF8}"/>
              </a:ext>
            </a:extLst>
          </p:cNvPr>
          <p:cNvCxnSpPr>
            <a:cxnSpLocks/>
          </p:cNvCxnSpPr>
          <p:nvPr/>
        </p:nvCxnSpPr>
        <p:spPr>
          <a:xfrm flipV="1">
            <a:off x="10472737" y="5386386"/>
            <a:ext cx="358776" cy="196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Rounded Corners 31">
            <a:extLst>
              <a:ext uri="{FF2B5EF4-FFF2-40B4-BE49-F238E27FC236}">
                <a16:creationId xmlns:a16="http://schemas.microsoft.com/office/drawing/2014/main" id="{D09D3065-B19C-4A8E-AC81-83F523006BE1}"/>
              </a:ext>
            </a:extLst>
          </p:cNvPr>
          <p:cNvSpPr/>
          <p:nvPr/>
        </p:nvSpPr>
        <p:spPr>
          <a:xfrm>
            <a:off x="10917235" y="5178425"/>
            <a:ext cx="1150938" cy="3254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258E6F7-8D43-4935-8BF4-BE20BE67A802}"/>
              </a:ext>
            </a:extLst>
          </p:cNvPr>
          <p:cNvSpPr txBox="1"/>
          <p:nvPr/>
        </p:nvSpPr>
        <p:spPr>
          <a:xfrm>
            <a:off x="10939461" y="5192712"/>
            <a:ext cx="11477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Positive </a:t>
            </a:r>
          </a:p>
        </p:txBody>
      </p:sp>
      <p:sp>
        <p:nvSpPr>
          <p:cNvPr id="34" name="TextBox 33">
            <a:extLst>
              <a:ext uri="{FF2B5EF4-FFF2-40B4-BE49-F238E27FC236}">
                <a16:creationId xmlns:a16="http://schemas.microsoft.com/office/drawing/2014/main" id="{C2368418-872A-41A9-9ACA-AEE0435555BC}"/>
              </a:ext>
            </a:extLst>
          </p:cNvPr>
          <p:cNvSpPr txBox="1"/>
          <p:nvPr/>
        </p:nvSpPr>
        <p:spPr>
          <a:xfrm>
            <a:off x="10915648" y="5589588"/>
            <a:ext cx="11477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Neutral</a:t>
            </a:r>
          </a:p>
        </p:txBody>
      </p:sp>
      <p:sp>
        <p:nvSpPr>
          <p:cNvPr id="35" name="Rectangle: Rounded Corners 34">
            <a:extLst>
              <a:ext uri="{FF2B5EF4-FFF2-40B4-BE49-F238E27FC236}">
                <a16:creationId xmlns:a16="http://schemas.microsoft.com/office/drawing/2014/main" id="{B9115EA0-DF72-4EE6-ABBA-17889899A014}"/>
              </a:ext>
            </a:extLst>
          </p:cNvPr>
          <p:cNvSpPr/>
          <p:nvPr/>
        </p:nvSpPr>
        <p:spPr>
          <a:xfrm>
            <a:off x="10917235" y="5567363"/>
            <a:ext cx="1150938" cy="3333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A5085F99-6AAF-43D1-9E9D-D81C67A15682}"/>
              </a:ext>
            </a:extLst>
          </p:cNvPr>
          <p:cNvSpPr/>
          <p:nvPr/>
        </p:nvSpPr>
        <p:spPr>
          <a:xfrm>
            <a:off x="10917235" y="5956300"/>
            <a:ext cx="1150938" cy="3333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AD3516D-023E-4E80-8236-6589345FD665}"/>
              </a:ext>
            </a:extLst>
          </p:cNvPr>
          <p:cNvSpPr txBox="1"/>
          <p:nvPr/>
        </p:nvSpPr>
        <p:spPr>
          <a:xfrm>
            <a:off x="10915648" y="5978525"/>
            <a:ext cx="11874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Negative</a:t>
            </a:r>
            <a:endParaRPr lang="en-US">
              <a:cs typeface="Calibri"/>
            </a:endParaRPr>
          </a:p>
        </p:txBody>
      </p:sp>
    </p:spTree>
    <p:extLst>
      <p:ext uri="{BB962C8B-B14F-4D97-AF65-F5344CB8AC3E}">
        <p14:creationId xmlns:p14="http://schemas.microsoft.com/office/powerpoint/2010/main" val="226081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4B6C7B-EEC4-41AE-87C8-F19671BE80A7}"/>
              </a:ext>
            </a:extLst>
          </p:cNvPr>
          <p:cNvSpPr txBox="1"/>
          <p:nvPr/>
        </p:nvSpPr>
        <p:spPr>
          <a:xfrm>
            <a:off x="299040" y="340811"/>
            <a:ext cx="12619517" cy="584775"/>
          </a:xfrm>
          <a:prstGeom prst="rect">
            <a:avLst/>
          </a:prstGeom>
          <a:noFill/>
        </p:spPr>
        <p:txBody>
          <a:bodyPr wrap="square">
            <a:spAutoFit/>
          </a:bodyPr>
          <a:lstStyle/>
          <a:p>
            <a:r>
              <a:rPr lang="en-US" sz="3200" b="1">
                <a:solidFill>
                  <a:srgbClr val="002060"/>
                </a:solidFill>
                <a:cs typeface="Calibri"/>
              </a:rPr>
              <a:t>Sentiment Analysis: </a:t>
            </a:r>
            <a:r>
              <a:rPr lang="en-US" sz="3200">
                <a:solidFill>
                  <a:srgbClr val="002060"/>
                </a:solidFill>
                <a:cs typeface="Calibri"/>
              </a:rPr>
              <a:t>Predict Sentiment of COVID-19 Tweets</a:t>
            </a:r>
            <a:endParaRPr lang="en-US" sz="3200">
              <a:cs typeface="Calibri"/>
            </a:endParaRPr>
          </a:p>
        </p:txBody>
      </p:sp>
      <p:sp>
        <p:nvSpPr>
          <p:cNvPr id="2" name="Rectangle: Rounded Corners 1">
            <a:extLst>
              <a:ext uri="{FF2B5EF4-FFF2-40B4-BE49-F238E27FC236}">
                <a16:creationId xmlns:a16="http://schemas.microsoft.com/office/drawing/2014/main" id="{13389C3A-7487-4469-AE45-F25826241324}"/>
              </a:ext>
            </a:extLst>
          </p:cNvPr>
          <p:cNvSpPr/>
          <p:nvPr/>
        </p:nvSpPr>
        <p:spPr>
          <a:xfrm>
            <a:off x="224367" y="2971800"/>
            <a:ext cx="22987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"COVID-19 is ravaging the country and has gripped everyone with fear :("</a:t>
            </a:r>
          </a:p>
        </p:txBody>
      </p:sp>
      <p:cxnSp>
        <p:nvCxnSpPr>
          <p:cNvPr id="4" name="Straight Arrow Connector 3">
            <a:extLst>
              <a:ext uri="{FF2B5EF4-FFF2-40B4-BE49-F238E27FC236}">
                <a16:creationId xmlns:a16="http://schemas.microsoft.com/office/drawing/2014/main" id="{8F615251-173D-4A34-A666-747A4D31E704}"/>
              </a:ext>
            </a:extLst>
          </p:cNvPr>
          <p:cNvCxnSpPr/>
          <p:nvPr/>
        </p:nvCxnSpPr>
        <p:spPr>
          <a:xfrm flipV="1">
            <a:off x="2746375" y="3364442"/>
            <a:ext cx="584200" cy="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F0DDB7-BC23-4A6D-B653-FEE444FD39D8}"/>
              </a:ext>
            </a:extLst>
          </p:cNvPr>
          <p:cNvSpPr txBox="1"/>
          <p:nvPr/>
        </p:nvSpPr>
        <p:spPr>
          <a:xfrm>
            <a:off x="3856567" y="1202266"/>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COVID-19</a:t>
            </a:r>
          </a:p>
        </p:txBody>
      </p:sp>
      <p:sp>
        <p:nvSpPr>
          <p:cNvPr id="7" name="TextBox 6">
            <a:extLst>
              <a:ext uri="{FF2B5EF4-FFF2-40B4-BE49-F238E27FC236}">
                <a16:creationId xmlns:a16="http://schemas.microsoft.com/office/drawing/2014/main" id="{44EDE1F5-9661-442F-A74D-5A531E97A7BC}"/>
              </a:ext>
            </a:extLst>
          </p:cNvPr>
          <p:cNvSpPr txBox="1"/>
          <p:nvPr/>
        </p:nvSpPr>
        <p:spPr>
          <a:xfrm>
            <a:off x="3894667" y="1570566"/>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is</a:t>
            </a:r>
          </a:p>
        </p:txBody>
      </p:sp>
      <p:sp>
        <p:nvSpPr>
          <p:cNvPr id="8" name="TextBox 7">
            <a:extLst>
              <a:ext uri="{FF2B5EF4-FFF2-40B4-BE49-F238E27FC236}">
                <a16:creationId xmlns:a16="http://schemas.microsoft.com/office/drawing/2014/main" id="{939FB514-F35A-4991-9675-E0596D387B2E}"/>
              </a:ext>
            </a:extLst>
          </p:cNvPr>
          <p:cNvSpPr txBox="1"/>
          <p:nvPr/>
        </p:nvSpPr>
        <p:spPr>
          <a:xfrm>
            <a:off x="3856566" y="19896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ravage</a:t>
            </a:r>
          </a:p>
        </p:txBody>
      </p:sp>
      <p:sp>
        <p:nvSpPr>
          <p:cNvPr id="9" name="TextBox 8">
            <a:extLst>
              <a:ext uri="{FF2B5EF4-FFF2-40B4-BE49-F238E27FC236}">
                <a16:creationId xmlns:a16="http://schemas.microsoft.com/office/drawing/2014/main" id="{6979AF0C-E196-437E-9869-A618AE6F2D3C}"/>
              </a:ext>
            </a:extLst>
          </p:cNvPr>
          <p:cNvSpPr txBox="1"/>
          <p:nvPr/>
        </p:nvSpPr>
        <p:spPr>
          <a:xfrm>
            <a:off x="3856567" y="2425699"/>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the</a:t>
            </a:r>
          </a:p>
        </p:txBody>
      </p:sp>
      <p:sp>
        <p:nvSpPr>
          <p:cNvPr id="10" name="TextBox 9">
            <a:extLst>
              <a:ext uri="{FF2B5EF4-FFF2-40B4-BE49-F238E27FC236}">
                <a16:creationId xmlns:a16="http://schemas.microsoft.com/office/drawing/2014/main" id="{5F3CEFFD-2217-4F21-BB95-FA8AB0C0233D}"/>
              </a:ext>
            </a:extLst>
          </p:cNvPr>
          <p:cNvSpPr txBox="1"/>
          <p:nvPr/>
        </p:nvSpPr>
        <p:spPr>
          <a:xfrm>
            <a:off x="3856567" y="2793999"/>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country</a:t>
            </a:r>
          </a:p>
        </p:txBody>
      </p:sp>
      <p:sp>
        <p:nvSpPr>
          <p:cNvPr id="11" name="TextBox 10">
            <a:extLst>
              <a:ext uri="{FF2B5EF4-FFF2-40B4-BE49-F238E27FC236}">
                <a16:creationId xmlns:a16="http://schemas.microsoft.com/office/drawing/2014/main" id="{4AE7677B-AED6-4CCE-808E-F8BBA25A7CF7}"/>
              </a:ext>
            </a:extLst>
          </p:cNvPr>
          <p:cNvSpPr txBox="1"/>
          <p:nvPr/>
        </p:nvSpPr>
        <p:spPr>
          <a:xfrm>
            <a:off x="3894666" y="3344332"/>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and</a:t>
            </a:r>
          </a:p>
        </p:txBody>
      </p:sp>
      <p:sp>
        <p:nvSpPr>
          <p:cNvPr id="12" name="TextBox 11">
            <a:extLst>
              <a:ext uri="{FF2B5EF4-FFF2-40B4-BE49-F238E27FC236}">
                <a16:creationId xmlns:a16="http://schemas.microsoft.com/office/drawing/2014/main" id="{40901890-25B0-47FB-93CC-0B51215FB71D}"/>
              </a:ext>
            </a:extLst>
          </p:cNvPr>
          <p:cNvSpPr txBox="1"/>
          <p:nvPr/>
        </p:nvSpPr>
        <p:spPr>
          <a:xfrm>
            <a:off x="3856567" y="38480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has</a:t>
            </a:r>
          </a:p>
        </p:txBody>
      </p:sp>
      <p:sp>
        <p:nvSpPr>
          <p:cNvPr id="13" name="TextBox 12">
            <a:extLst>
              <a:ext uri="{FF2B5EF4-FFF2-40B4-BE49-F238E27FC236}">
                <a16:creationId xmlns:a16="http://schemas.microsoft.com/office/drawing/2014/main" id="{C8FAA078-E96A-4680-8BFA-7944CE9267B1}"/>
              </a:ext>
            </a:extLst>
          </p:cNvPr>
          <p:cNvSpPr txBox="1"/>
          <p:nvPr/>
        </p:nvSpPr>
        <p:spPr>
          <a:xfrm>
            <a:off x="3894667" y="4284132"/>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grip</a:t>
            </a:r>
          </a:p>
        </p:txBody>
      </p:sp>
      <p:sp>
        <p:nvSpPr>
          <p:cNvPr id="14" name="TextBox 13">
            <a:extLst>
              <a:ext uri="{FF2B5EF4-FFF2-40B4-BE49-F238E27FC236}">
                <a16:creationId xmlns:a16="http://schemas.microsoft.com/office/drawing/2014/main" id="{6F1F697C-9446-40CD-9CB4-F1A244ED0584}"/>
              </a:ext>
            </a:extLst>
          </p:cNvPr>
          <p:cNvSpPr txBox="1"/>
          <p:nvPr/>
        </p:nvSpPr>
        <p:spPr>
          <a:xfrm>
            <a:off x="3856567" y="46947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everyone</a:t>
            </a:r>
          </a:p>
        </p:txBody>
      </p:sp>
      <p:sp>
        <p:nvSpPr>
          <p:cNvPr id="15" name="TextBox 14">
            <a:extLst>
              <a:ext uri="{FF2B5EF4-FFF2-40B4-BE49-F238E27FC236}">
                <a16:creationId xmlns:a16="http://schemas.microsoft.com/office/drawing/2014/main" id="{EA45B3B2-63B3-43F1-B29D-9EE134EFB59D}"/>
              </a:ext>
            </a:extLst>
          </p:cNvPr>
          <p:cNvSpPr txBox="1"/>
          <p:nvPr/>
        </p:nvSpPr>
        <p:spPr>
          <a:xfrm>
            <a:off x="3894667" y="51942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 </a:t>
            </a:r>
          </a:p>
        </p:txBody>
      </p:sp>
      <p:sp>
        <p:nvSpPr>
          <p:cNvPr id="16" name="TextBox 15">
            <a:extLst>
              <a:ext uri="{FF2B5EF4-FFF2-40B4-BE49-F238E27FC236}">
                <a16:creationId xmlns:a16="http://schemas.microsoft.com/office/drawing/2014/main" id="{D71107FB-0357-428B-958B-F7FED9A4E2BB}"/>
              </a:ext>
            </a:extLst>
          </p:cNvPr>
          <p:cNvSpPr txBox="1"/>
          <p:nvPr/>
        </p:nvSpPr>
        <p:spPr>
          <a:xfrm>
            <a:off x="3894667" y="56387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fear</a:t>
            </a:r>
          </a:p>
        </p:txBody>
      </p:sp>
      <p:sp>
        <p:nvSpPr>
          <p:cNvPr id="17" name="TextBox 16">
            <a:extLst>
              <a:ext uri="{FF2B5EF4-FFF2-40B4-BE49-F238E27FC236}">
                <a16:creationId xmlns:a16="http://schemas.microsoft.com/office/drawing/2014/main" id="{7ABAC1C3-DCE0-4652-A936-47FBCFA95219}"/>
              </a:ext>
            </a:extLst>
          </p:cNvPr>
          <p:cNvSpPr txBox="1"/>
          <p:nvPr/>
        </p:nvSpPr>
        <p:spPr>
          <a:xfrm>
            <a:off x="3894667" y="61213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Sad face</a:t>
            </a:r>
          </a:p>
        </p:txBody>
      </p:sp>
      <p:cxnSp>
        <p:nvCxnSpPr>
          <p:cNvPr id="18" name="Straight Arrow Connector 17">
            <a:extLst>
              <a:ext uri="{FF2B5EF4-FFF2-40B4-BE49-F238E27FC236}">
                <a16:creationId xmlns:a16="http://schemas.microsoft.com/office/drawing/2014/main" id="{94386F42-BF19-449B-8F25-711BFD3ECA28}"/>
              </a:ext>
            </a:extLst>
          </p:cNvPr>
          <p:cNvCxnSpPr>
            <a:cxnSpLocks/>
          </p:cNvCxnSpPr>
          <p:nvPr/>
        </p:nvCxnSpPr>
        <p:spPr>
          <a:xfrm flipV="1">
            <a:off x="5366808" y="3343275"/>
            <a:ext cx="584200" cy="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FC3310-4273-4866-B854-84663B3D2C8B}"/>
              </a:ext>
            </a:extLst>
          </p:cNvPr>
          <p:cNvSpPr txBox="1"/>
          <p:nvPr/>
        </p:nvSpPr>
        <p:spPr>
          <a:xfrm>
            <a:off x="6764867" y="1202266"/>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0.5</a:t>
            </a:r>
          </a:p>
        </p:txBody>
      </p:sp>
      <p:sp>
        <p:nvSpPr>
          <p:cNvPr id="20" name="TextBox 19">
            <a:extLst>
              <a:ext uri="{FF2B5EF4-FFF2-40B4-BE49-F238E27FC236}">
                <a16:creationId xmlns:a16="http://schemas.microsoft.com/office/drawing/2014/main" id="{B8F731B6-DBB8-4DCF-AA64-BC6AE439A85A}"/>
              </a:ext>
            </a:extLst>
          </p:cNvPr>
          <p:cNvSpPr txBox="1"/>
          <p:nvPr/>
        </p:nvSpPr>
        <p:spPr>
          <a:xfrm>
            <a:off x="6764867" y="1532466"/>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1" name="TextBox 20">
            <a:extLst>
              <a:ext uri="{FF2B5EF4-FFF2-40B4-BE49-F238E27FC236}">
                <a16:creationId xmlns:a16="http://schemas.microsoft.com/office/drawing/2014/main" id="{B887D5B4-711A-4B1B-83AE-8F22B30895BB}"/>
              </a:ext>
            </a:extLst>
          </p:cNvPr>
          <p:cNvSpPr txBox="1"/>
          <p:nvPr/>
        </p:nvSpPr>
        <p:spPr>
          <a:xfrm>
            <a:off x="6718300" y="1989666"/>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0.15</a:t>
            </a:r>
          </a:p>
        </p:txBody>
      </p:sp>
      <p:sp>
        <p:nvSpPr>
          <p:cNvPr id="22" name="TextBox 21">
            <a:extLst>
              <a:ext uri="{FF2B5EF4-FFF2-40B4-BE49-F238E27FC236}">
                <a16:creationId xmlns:a16="http://schemas.microsoft.com/office/drawing/2014/main" id="{5762FCCB-843F-4A8F-B757-44FCEB63AA76}"/>
              </a:ext>
            </a:extLst>
          </p:cNvPr>
          <p:cNvSpPr txBox="1"/>
          <p:nvPr/>
        </p:nvSpPr>
        <p:spPr>
          <a:xfrm>
            <a:off x="6764866" y="2387599"/>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3" name="TextBox 22">
            <a:extLst>
              <a:ext uri="{FF2B5EF4-FFF2-40B4-BE49-F238E27FC236}">
                <a16:creationId xmlns:a16="http://schemas.microsoft.com/office/drawing/2014/main" id="{411D6CC7-661D-4C12-A861-6D89496E7617}"/>
              </a:ext>
            </a:extLst>
          </p:cNvPr>
          <p:cNvSpPr txBox="1"/>
          <p:nvPr/>
        </p:nvSpPr>
        <p:spPr>
          <a:xfrm>
            <a:off x="6718299" y="27897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4" name="TextBox 23">
            <a:extLst>
              <a:ext uri="{FF2B5EF4-FFF2-40B4-BE49-F238E27FC236}">
                <a16:creationId xmlns:a16="http://schemas.microsoft.com/office/drawing/2014/main" id="{41E464B4-3436-4791-9489-8FFE104ACC79}"/>
              </a:ext>
            </a:extLst>
          </p:cNvPr>
          <p:cNvSpPr txBox="1"/>
          <p:nvPr/>
        </p:nvSpPr>
        <p:spPr>
          <a:xfrm>
            <a:off x="6718299" y="32469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5" name="TextBox 24">
            <a:extLst>
              <a:ext uri="{FF2B5EF4-FFF2-40B4-BE49-F238E27FC236}">
                <a16:creationId xmlns:a16="http://schemas.microsoft.com/office/drawing/2014/main" id="{ED29A020-5352-4703-9B0D-3EF28D56A3EB}"/>
              </a:ext>
            </a:extLst>
          </p:cNvPr>
          <p:cNvSpPr txBox="1"/>
          <p:nvPr/>
        </p:nvSpPr>
        <p:spPr>
          <a:xfrm>
            <a:off x="6764865" y="38480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6" name="TextBox 25">
            <a:extLst>
              <a:ext uri="{FF2B5EF4-FFF2-40B4-BE49-F238E27FC236}">
                <a16:creationId xmlns:a16="http://schemas.microsoft.com/office/drawing/2014/main" id="{69D427A3-B69C-4D19-9274-FBEC975260DD}"/>
              </a:ext>
            </a:extLst>
          </p:cNvPr>
          <p:cNvSpPr txBox="1"/>
          <p:nvPr/>
        </p:nvSpPr>
        <p:spPr>
          <a:xfrm>
            <a:off x="6764865" y="43264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0.2</a:t>
            </a:r>
          </a:p>
        </p:txBody>
      </p:sp>
      <p:sp>
        <p:nvSpPr>
          <p:cNvPr id="27" name="TextBox 26">
            <a:extLst>
              <a:ext uri="{FF2B5EF4-FFF2-40B4-BE49-F238E27FC236}">
                <a16:creationId xmlns:a16="http://schemas.microsoft.com/office/drawing/2014/main" id="{A92C9F5B-760E-4229-A05C-A45CD9C594B9}"/>
              </a:ext>
            </a:extLst>
          </p:cNvPr>
          <p:cNvSpPr txBox="1"/>
          <p:nvPr/>
        </p:nvSpPr>
        <p:spPr>
          <a:xfrm>
            <a:off x="6764864" y="4694765"/>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8" name="TextBox 27">
            <a:extLst>
              <a:ext uri="{FF2B5EF4-FFF2-40B4-BE49-F238E27FC236}">
                <a16:creationId xmlns:a16="http://schemas.microsoft.com/office/drawing/2014/main" id="{24A32FA8-AB21-44D4-9B5E-E720415606C3}"/>
              </a:ext>
            </a:extLst>
          </p:cNvPr>
          <p:cNvSpPr txBox="1"/>
          <p:nvPr/>
        </p:nvSpPr>
        <p:spPr>
          <a:xfrm>
            <a:off x="6764864" y="51942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0.5</a:t>
            </a:r>
          </a:p>
        </p:txBody>
      </p:sp>
      <p:sp>
        <p:nvSpPr>
          <p:cNvPr id="29" name="TextBox 28">
            <a:extLst>
              <a:ext uri="{FF2B5EF4-FFF2-40B4-BE49-F238E27FC236}">
                <a16:creationId xmlns:a16="http://schemas.microsoft.com/office/drawing/2014/main" id="{3815DAD4-5663-4124-B2FF-0BEAC2EFF456}"/>
              </a:ext>
            </a:extLst>
          </p:cNvPr>
          <p:cNvSpPr txBox="1"/>
          <p:nvPr/>
        </p:nvSpPr>
        <p:spPr>
          <a:xfrm>
            <a:off x="6764863" y="56387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0.09</a:t>
            </a:r>
          </a:p>
        </p:txBody>
      </p:sp>
      <p:sp>
        <p:nvSpPr>
          <p:cNvPr id="30" name="TextBox 29">
            <a:extLst>
              <a:ext uri="{FF2B5EF4-FFF2-40B4-BE49-F238E27FC236}">
                <a16:creationId xmlns:a16="http://schemas.microsoft.com/office/drawing/2014/main" id="{14B23720-0525-4DC0-8BBD-7CE4F526F037}"/>
              </a:ext>
            </a:extLst>
          </p:cNvPr>
          <p:cNvSpPr txBox="1"/>
          <p:nvPr/>
        </p:nvSpPr>
        <p:spPr>
          <a:xfrm>
            <a:off x="6718296" y="6121398"/>
            <a:ext cx="1155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0.03</a:t>
            </a:r>
          </a:p>
        </p:txBody>
      </p:sp>
      <p:cxnSp>
        <p:nvCxnSpPr>
          <p:cNvPr id="31" name="Straight Arrow Connector 30">
            <a:extLst>
              <a:ext uri="{FF2B5EF4-FFF2-40B4-BE49-F238E27FC236}">
                <a16:creationId xmlns:a16="http://schemas.microsoft.com/office/drawing/2014/main" id="{390DC727-2A91-491B-BF62-E20038929668}"/>
              </a:ext>
            </a:extLst>
          </p:cNvPr>
          <p:cNvCxnSpPr>
            <a:cxnSpLocks/>
          </p:cNvCxnSpPr>
          <p:nvPr/>
        </p:nvCxnSpPr>
        <p:spPr>
          <a:xfrm flipV="1">
            <a:off x="8181974" y="3364441"/>
            <a:ext cx="584200" cy="4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AE7BC1F5-69C2-4937-831E-D285333D2660}"/>
              </a:ext>
            </a:extLst>
          </p:cNvPr>
          <p:cNvSpPr/>
          <p:nvPr/>
        </p:nvSpPr>
        <p:spPr>
          <a:xfrm>
            <a:off x="9334500" y="2887133"/>
            <a:ext cx="2298700" cy="91440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400">
                <a:cs typeface="Calibri"/>
              </a:rPr>
              <a:t>Negative Sentiment</a:t>
            </a:r>
          </a:p>
        </p:txBody>
      </p:sp>
      <p:pic>
        <p:nvPicPr>
          <p:cNvPr id="33" name="Picture 33" descr="Text&#10;&#10;Description automatically generated">
            <a:extLst>
              <a:ext uri="{FF2B5EF4-FFF2-40B4-BE49-F238E27FC236}">
                <a16:creationId xmlns:a16="http://schemas.microsoft.com/office/drawing/2014/main" id="{2900D531-205D-4891-AF9F-BBCECAFC6B4B}"/>
              </a:ext>
            </a:extLst>
          </p:cNvPr>
          <p:cNvPicPr>
            <a:picLocks noChangeAspect="1"/>
          </p:cNvPicPr>
          <p:nvPr/>
        </p:nvPicPr>
        <p:blipFill>
          <a:blip r:embed="rId3"/>
          <a:stretch>
            <a:fillRect/>
          </a:stretch>
        </p:blipFill>
        <p:spPr>
          <a:xfrm>
            <a:off x="38100" y="5435154"/>
            <a:ext cx="3754966" cy="1220092"/>
          </a:xfrm>
          <a:prstGeom prst="rect">
            <a:avLst/>
          </a:prstGeom>
        </p:spPr>
      </p:pic>
    </p:spTree>
    <p:extLst>
      <p:ext uri="{BB962C8B-B14F-4D97-AF65-F5344CB8AC3E}">
        <p14:creationId xmlns:p14="http://schemas.microsoft.com/office/powerpoint/2010/main" val="158731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hape&#10;&#10;Description automatically generated">
            <a:extLst>
              <a:ext uri="{FF2B5EF4-FFF2-40B4-BE49-F238E27FC236}">
                <a16:creationId xmlns:a16="http://schemas.microsoft.com/office/drawing/2014/main" id="{EAD98CF7-DDD2-48C6-AB12-2CC3546125E6}"/>
              </a:ext>
            </a:extLst>
          </p:cNvPr>
          <p:cNvPicPr>
            <a:picLocks noChangeAspect="1"/>
          </p:cNvPicPr>
          <p:nvPr/>
        </p:nvPicPr>
        <p:blipFill>
          <a:blip r:embed="rId3"/>
          <a:stretch>
            <a:fillRect/>
          </a:stretch>
        </p:blipFill>
        <p:spPr>
          <a:xfrm>
            <a:off x="371415" y="270933"/>
            <a:ext cx="671104" cy="5892800"/>
          </a:xfrm>
          <a:prstGeom prst="rect">
            <a:avLst/>
          </a:prstGeom>
        </p:spPr>
      </p:pic>
      <p:sp>
        <p:nvSpPr>
          <p:cNvPr id="7" name="TextBox 6">
            <a:extLst>
              <a:ext uri="{FF2B5EF4-FFF2-40B4-BE49-F238E27FC236}">
                <a16:creationId xmlns:a16="http://schemas.microsoft.com/office/drawing/2014/main" id="{952FCF6A-3C83-43AD-9972-0106B1D4358E}"/>
              </a:ext>
            </a:extLst>
          </p:cNvPr>
          <p:cNvSpPr txBox="1"/>
          <p:nvPr/>
        </p:nvSpPr>
        <p:spPr>
          <a:xfrm>
            <a:off x="1117600" y="270933"/>
            <a:ext cx="1039706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Text Classification: </a:t>
            </a:r>
            <a:r>
              <a:rPr lang="en-US" sz="2800">
                <a:solidFill>
                  <a:srgbClr val="002060"/>
                </a:solidFill>
                <a:cs typeface="Calibri"/>
              </a:rPr>
              <a:t>Classify open-ended interviewers' notes into 10 pre-defined classes to facilitate manual data processing</a:t>
            </a:r>
          </a:p>
        </p:txBody>
      </p:sp>
      <p:sp>
        <p:nvSpPr>
          <p:cNvPr id="8" name="TextBox 7">
            <a:extLst>
              <a:ext uri="{FF2B5EF4-FFF2-40B4-BE49-F238E27FC236}">
                <a16:creationId xmlns:a16="http://schemas.microsoft.com/office/drawing/2014/main" id="{A79E64B4-F762-4EC5-B0EE-EF04DA5875B3}"/>
              </a:ext>
            </a:extLst>
          </p:cNvPr>
          <p:cNvSpPr txBox="1"/>
          <p:nvPr/>
        </p:nvSpPr>
        <p:spPr>
          <a:xfrm>
            <a:off x="1230842" y="14763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C H A L </a:t>
            </a:r>
            <a:r>
              <a:rPr lang="en-US" sz="2000" b="1" err="1">
                <a:solidFill>
                  <a:schemeClr val="accent6">
                    <a:lumMod val="50000"/>
                  </a:schemeClr>
                </a:solidFill>
              </a:rPr>
              <a:t>L</a:t>
            </a:r>
            <a:r>
              <a:rPr lang="en-US" sz="2000" b="1">
                <a:solidFill>
                  <a:schemeClr val="accent6">
                    <a:lumMod val="50000"/>
                  </a:schemeClr>
                </a:solidFill>
              </a:rPr>
              <a:t> E N G E</a:t>
            </a:r>
            <a:endParaRPr lang="en-US" sz="2000" b="1">
              <a:solidFill>
                <a:schemeClr val="accent6">
                  <a:lumMod val="50000"/>
                </a:schemeClr>
              </a:solidFill>
              <a:cs typeface="Calibri"/>
            </a:endParaRPr>
          </a:p>
        </p:txBody>
      </p:sp>
      <p:sp>
        <p:nvSpPr>
          <p:cNvPr id="9" name="TextBox 8">
            <a:extLst>
              <a:ext uri="{FF2B5EF4-FFF2-40B4-BE49-F238E27FC236}">
                <a16:creationId xmlns:a16="http://schemas.microsoft.com/office/drawing/2014/main" id="{E6620082-74A2-4903-A377-7A553DA508B1}"/>
              </a:ext>
            </a:extLst>
          </p:cNvPr>
          <p:cNvSpPr txBox="1"/>
          <p:nvPr/>
        </p:nvSpPr>
        <p:spPr>
          <a:xfrm>
            <a:off x="4973108"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S O L U T I O N</a:t>
            </a:r>
            <a:endParaRPr lang="en-US">
              <a:solidFill>
                <a:schemeClr val="accent6">
                  <a:lumMod val="50000"/>
                </a:schemeClr>
              </a:solidFill>
              <a:cs typeface="Calibri" panose="020F0502020204030204"/>
            </a:endParaRPr>
          </a:p>
        </p:txBody>
      </p:sp>
      <p:sp>
        <p:nvSpPr>
          <p:cNvPr id="10" name="TextBox 9">
            <a:extLst>
              <a:ext uri="{FF2B5EF4-FFF2-40B4-BE49-F238E27FC236}">
                <a16:creationId xmlns:a16="http://schemas.microsoft.com/office/drawing/2014/main" id="{63D13665-C092-4A9B-90CD-04A3F684799F}"/>
              </a:ext>
            </a:extLst>
          </p:cNvPr>
          <p:cNvSpPr txBox="1"/>
          <p:nvPr/>
        </p:nvSpPr>
        <p:spPr>
          <a:xfrm>
            <a:off x="8816974" y="147214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accent6">
                    <a:lumMod val="50000"/>
                  </a:schemeClr>
                </a:solidFill>
              </a:rPr>
              <a:t>I M P A C T</a:t>
            </a:r>
            <a:endParaRPr lang="en-US">
              <a:solidFill>
                <a:schemeClr val="accent6">
                  <a:lumMod val="50000"/>
                </a:schemeClr>
              </a:solidFill>
              <a:cs typeface="Calibri"/>
            </a:endParaRPr>
          </a:p>
        </p:txBody>
      </p:sp>
      <p:cxnSp>
        <p:nvCxnSpPr>
          <p:cNvPr id="11" name="Straight Arrow Connector 10">
            <a:extLst>
              <a:ext uri="{FF2B5EF4-FFF2-40B4-BE49-F238E27FC236}">
                <a16:creationId xmlns:a16="http://schemas.microsoft.com/office/drawing/2014/main" id="{8EC4363F-125E-4657-8B5E-6CD17973553E}"/>
              </a:ext>
            </a:extLst>
          </p:cNvPr>
          <p:cNvCxnSpPr/>
          <p:nvPr/>
        </p:nvCxnSpPr>
        <p:spPr>
          <a:xfrm>
            <a:off x="4455584" y="1471083"/>
            <a:ext cx="21166" cy="2887134"/>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8D25FED-C03B-48A8-A085-0C7D4D93FF98}"/>
              </a:ext>
            </a:extLst>
          </p:cNvPr>
          <p:cNvCxnSpPr>
            <a:cxnSpLocks/>
          </p:cNvCxnSpPr>
          <p:nvPr/>
        </p:nvCxnSpPr>
        <p:spPr>
          <a:xfrm>
            <a:off x="8274050" y="1471083"/>
            <a:ext cx="16933" cy="2904066"/>
          </a:xfrm>
          <a:prstGeom prst="straightConnector1">
            <a:avLst/>
          </a:prstGeom>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C860F493-2E60-4B3A-9689-FEF86F462A60}"/>
              </a:ext>
            </a:extLst>
          </p:cNvPr>
          <p:cNvSpPr txBox="1"/>
          <p:nvPr/>
        </p:nvSpPr>
        <p:spPr>
          <a:xfrm>
            <a:off x="1118658" y="1880129"/>
            <a:ext cx="335068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rPr>
              <a:t>Per data collection period, there are 45k+ Interviewers' notes to request updates in respondents' answers</a:t>
            </a:r>
            <a:endParaRPr lang="en-US" sz="1400">
              <a:cs typeface="Calibri" panose="020F0502020204030204"/>
            </a:endParaRPr>
          </a:p>
          <a:p>
            <a:pPr marL="742950" lvl="1" indent="-285750">
              <a:buFont typeface="Arial"/>
              <a:buChar char="•"/>
            </a:pPr>
            <a:r>
              <a:rPr lang="en-US" sz="1400">
                <a:ea typeface="+mn-lt"/>
                <a:cs typeface="+mn-lt"/>
              </a:rPr>
              <a:t>Manually process is labor-intensive </a:t>
            </a:r>
          </a:p>
          <a:p>
            <a:pPr marL="742950" lvl="1" indent="-285750">
              <a:buFont typeface="Arial"/>
              <a:buChar char="•"/>
            </a:pPr>
            <a:r>
              <a:rPr lang="en-US" sz="1400">
                <a:ea typeface="+mn-lt"/>
                <a:cs typeface="+mn-lt"/>
              </a:rPr>
              <a:t>80% of notes are ambiguous and irrelevant </a:t>
            </a:r>
          </a:p>
          <a:p>
            <a:pPr marL="285750" indent="-285750">
              <a:buFont typeface="Arial"/>
              <a:buChar char="•"/>
            </a:pPr>
            <a:r>
              <a:rPr lang="en-US" sz="1400">
                <a:ea typeface="+mn-lt"/>
                <a:cs typeface="+mn-lt"/>
              </a:rPr>
              <a:t>interviewers are requested to select one out of 10 pre-defined topics to indicate the general contents when leaving notes</a:t>
            </a:r>
          </a:p>
          <a:p>
            <a:pPr marL="742950" lvl="1" indent="-285750">
              <a:buFont typeface="Arial"/>
              <a:buChar char="•"/>
            </a:pPr>
            <a:r>
              <a:rPr lang="en-US" sz="1400">
                <a:ea typeface="+mn-lt"/>
                <a:cs typeface="+mn-lt"/>
              </a:rPr>
              <a:t>The number of notes reduced to ~10k </a:t>
            </a:r>
          </a:p>
          <a:p>
            <a:pPr marL="742950" lvl="1" indent="-285750">
              <a:buFont typeface="Arial"/>
              <a:buChar char="•"/>
            </a:pPr>
            <a:r>
              <a:rPr lang="en-US" sz="1400">
                <a:ea typeface="+mn-lt"/>
                <a:cs typeface="+mn-lt"/>
              </a:rPr>
              <a:t>82% of notes are tagged to  "other" topic </a:t>
            </a:r>
            <a:endParaRPr lang="en-US" sz="1400">
              <a:cs typeface="Calibri"/>
            </a:endParaRPr>
          </a:p>
          <a:p>
            <a:pPr lvl="1"/>
            <a:endParaRPr lang="en-US" sz="1400">
              <a:cs typeface="Calibri"/>
            </a:endParaRPr>
          </a:p>
          <a:p>
            <a:pPr marL="742950" lvl="1" indent="-285750">
              <a:buFont typeface="Arial"/>
              <a:buChar char="•"/>
            </a:pPr>
            <a:endParaRPr lang="en-US" sz="1400">
              <a:cs typeface="Calibri"/>
            </a:endParaRPr>
          </a:p>
        </p:txBody>
      </p:sp>
      <p:sp>
        <p:nvSpPr>
          <p:cNvPr id="15" name="TextBox 14">
            <a:extLst>
              <a:ext uri="{FF2B5EF4-FFF2-40B4-BE49-F238E27FC236}">
                <a16:creationId xmlns:a16="http://schemas.microsoft.com/office/drawing/2014/main" id="{FC331D14-BE4F-4023-AE5B-511B49C87AFE}"/>
              </a:ext>
            </a:extLst>
          </p:cNvPr>
          <p:cNvSpPr txBox="1"/>
          <p:nvPr/>
        </p:nvSpPr>
        <p:spPr>
          <a:xfrm>
            <a:off x="4522787" y="1876425"/>
            <a:ext cx="3660244"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hlinkClick r:id="rId4"/>
              </a:rPr>
              <a:t>Solution 1</a:t>
            </a:r>
            <a:r>
              <a:rPr lang="en-US" sz="1400">
                <a:ea typeface="+mn-lt"/>
                <a:cs typeface="+mn-lt"/>
              </a:rPr>
              <a:t>: trained a multi-class </a:t>
            </a:r>
            <a:r>
              <a:rPr lang="en-US" sz="1400" err="1">
                <a:ea typeface="+mn-lt"/>
                <a:cs typeface="+mn-lt"/>
              </a:rPr>
              <a:t>ElasticNet</a:t>
            </a:r>
            <a:r>
              <a:rPr lang="en-US" sz="1400">
                <a:ea typeface="+mn-lt"/>
                <a:cs typeface="+mn-lt"/>
              </a:rPr>
              <a:t> using hand-crafted keyword features and TF-IDF embedded features </a:t>
            </a:r>
          </a:p>
          <a:p>
            <a:pPr marL="742950" lvl="1" indent="-285750">
              <a:buFont typeface="Arial"/>
              <a:buChar char="•"/>
            </a:pPr>
            <a:r>
              <a:rPr lang="en-US" sz="1400">
                <a:ea typeface="+mn-lt"/>
                <a:cs typeface="+mn-lt"/>
              </a:rPr>
              <a:t>Used Regular Expression, Named Entity Recognition, String Matching technique to prepare keyword features</a:t>
            </a:r>
          </a:p>
          <a:p>
            <a:pPr marL="285750" indent="-285750">
              <a:buFont typeface="Arial"/>
              <a:buChar char="•"/>
            </a:pPr>
            <a:r>
              <a:rPr lang="en-US" sz="1400">
                <a:ea typeface="+mn-lt"/>
                <a:cs typeface="+mn-lt"/>
                <a:hlinkClick r:id="rId5"/>
              </a:rPr>
              <a:t>Solution 2</a:t>
            </a:r>
            <a:r>
              <a:rPr lang="en-US" sz="1400">
                <a:ea typeface="+mn-lt"/>
                <a:cs typeface="+mn-lt"/>
              </a:rPr>
              <a:t>: utilized BERT (Bidirectional Encoder Representations from Transformers) to perform transfer learning</a:t>
            </a:r>
            <a:endParaRPr lang="en-US" sz="1400">
              <a:cs typeface="Calibri"/>
            </a:endParaRPr>
          </a:p>
          <a:p>
            <a:pPr marL="285750" indent="-285750">
              <a:buFont typeface="Arial"/>
              <a:buChar char="•"/>
            </a:pPr>
            <a:endParaRPr lang="en-US" sz="1200">
              <a:cs typeface="Calibri"/>
            </a:endParaRPr>
          </a:p>
          <a:p>
            <a:pPr marL="285750" indent="-285750">
              <a:buFont typeface="Arial"/>
              <a:buChar char="•"/>
            </a:pPr>
            <a:endParaRPr lang="en-US" sz="1400">
              <a:cs typeface="Calibri"/>
            </a:endParaRPr>
          </a:p>
        </p:txBody>
      </p:sp>
      <p:sp>
        <p:nvSpPr>
          <p:cNvPr id="16" name="TextBox 15">
            <a:extLst>
              <a:ext uri="{FF2B5EF4-FFF2-40B4-BE49-F238E27FC236}">
                <a16:creationId xmlns:a16="http://schemas.microsoft.com/office/drawing/2014/main" id="{445027EB-EE2F-4A6D-94AE-B08917C5CBA4}"/>
              </a:ext>
            </a:extLst>
          </p:cNvPr>
          <p:cNvSpPr txBox="1"/>
          <p:nvPr/>
        </p:nvSpPr>
        <p:spPr>
          <a:xfrm>
            <a:off x="8433857" y="1944158"/>
            <a:ext cx="312843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End-product</a:t>
            </a:r>
            <a:r>
              <a:rPr lang="en-US" sz="1400">
                <a:ea typeface="+mn-lt"/>
                <a:cs typeface="+mn-lt"/>
              </a:rPr>
              <a:t>: GUI to allow manually select one out of top 3 predictions ranked by probability from model</a:t>
            </a:r>
          </a:p>
          <a:p>
            <a:pPr marL="285750" indent="-285750">
              <a:buFont typeface="Arial"/>
              <a:buChar char="•"/>
            </a:pPr>
            <a:r>
              <a:rPr lang="en-US" sz="1400">
                <a:ea typeface="+mn-lt"/>
                <a:cs typeface="+mn-lt"/>
              </a:rPr>
              <a:t>Performance: obtain 95% accuracy for processing 20k+ real data from two data collection periods</a:t>
            </a:r>
            <a:endParaRPr lang="en-US" sz="1400">
              <a:cs typeface="Calibri"/>
            </a:endParaRPr>
          </a:p>
        </p:txBody>
      </p:sp>
      <p:sp>
        <p:nvSpPr>
          <p:cNvPr id="27" name="TextBox 26">
            <a:extLst>
              <a:ext uri="{FF2B5EF4-FFF2-40B4-BE49-F238E27FC236}">
                <a16:creationId xmlns:a16="http://schemas.microsoft.com/office/drawing/2014/main" id="{76239C85-6C4F-4C46-81DF-856FF30F53C5}"/>
              </a:ext>
            </a:extLst>
          </p:cNvPr>
          <p:cNvSpPr txBox="1"/>
          <p:nvPr/>
        </p:nvSpPr>
        <p:spPr>
          <a:xfrm>
            <a:off x="9026523" y="6034088"/>
            <a:ext cx="1425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cs typeface="Calibri"/>
            </a:endParaRPr>
          </a:p>
        </p:txBody>
      </p:sp>
      <p:sp>
        <p:nvSpPr>
          <p:cNvPr id="37" name="TextBox 36">
            <a:extLst>
              <a:ext uri="{FF2B5EF4-FFF2-40B4-BE49-F238E27FC236}">
                <a16:creationId xmlns:a16="http://schemas.microsoft.com/office/drawing/2014/main" id="{BE7F3231-DC40-44AB-B944-B8D1914E415C}"/>
              </a:ext>
            </a:extLst>
          </p:cNvPr>
          <p:cNvSpPr txBox="1"/>
          <p:nvPr/>
        </p:nvSpPr>
        <p:spPr>
          <a:xfrm>
            <a:off x="8671785" y="5211420"/>
            <a:ext cx="4481663" cy="369332"/>
          </a:xfrm>
          <a:prstGeom prst="rect">
            <a:avLst/>
          </a:prstGeom>
          <a:noFill/>
        </p:spPr>
        <p:txBody>
          <a:bodyPr wrap="square" lIns="91440" tIns="45720" rIns="91440" bIns="45720" anchor="t">
            <a:spAutoFit/>
          </a:bodyPr>
          <a:lstStyle/>
          <a:p>
            <a:pPr algn="l"/>
            <a:endParaRPr lang="en-US">
              <a:latin typeface="Lato-Regular"/>
            </a:endParaRPr>
          </a:p>
        </p:txBody>
      </p:sp>
      <p:graphicFrame>
        <p:nvGraphicFramePr>
          <p:cNvPr id="2" name="Table 2">
            <a:extLst>
              <a:ext uri="{FF2B5EF4-FFF2-40B4-BE49-F238E27FC236}">
                <a16:creationId xmlns:a16="http://schemas.microsoft.com/office/drawing/2014/main" id="{999AF1AC-892F-4A74-A753-BFAB11465162}"/>
              </a:ext>
            </a:extLst>
          </p:cNvPr>
          <p:cNvGraphicFramePr>
            <a:graphicFrameLocks noGrp="1"/>
          </p:cNvGraphicFramePr>
          <p:nvPr>
            <p:extLst>
              <p:ext uri="{D42A27DB-BD31-4B8C-83A1-F6EECF244321}">
                <p14:modId xmlns:p14="http://schemas.microsoft.com/office/powerpoint/2010/main" val="3567685409"/>
              </p:ext>
            </p:extLst>
          </p:nvPr>
        </p:nvGraphicFramePr>
        <p:xfrm>
          <a:off x="5134421" y="4231616"/>
          <a:ext cx="6598871" cy="2227302"/>
        </p:xfrm>
        <a:graphic>
          <a:graphicData uri="http://schemas.openxmlformats.org/drawingml/2006/table">
            <a:tbl>
              <a:tblPr firstRow="1" bandRow="1">
                <a:tableStyleId>{5940675A-B579-460E-94D1-54222C63F5DA}</a:tableStyleId>
              </a:tblPr>
              <a:tblGrid>
                <a:gridCol w="2670177">
                  <a:extLst>
                    <a:ext uri="{9D8B030D-6E8A-4147-A177-3AD203B41FA5}">
                      <a16:colId xmlns:a16="http://schemas.microsoft.com/office/drawing/2014/main" val="1390325599"/>
                    </a:ext>
                  </a:extLst>
                </a:gridCol>
                <a:gridCol w="1729070">
                  <a:extLst>
                    <a:ext uri="{9D8B030D-6E8A-4147-A177-3AD203B41FA5}">
                      <a16:colId xmlns:a16="http://schemas.microsoft.com/office/drawing/2014/main" val="2288612527"/>
                    </a:ext>
                  </a:extLst>
                </a:gridCol>
                <a:gridCol w="2199624">
                  <a:extLst>
                    <a:ext uri="{9D8B030D-6E8A-4147-A177-3AD203B41FA5}">
                      <a16:colId xmlns:a16="http://schemas.microsoft.com/office/drawing/2014/main" val="778008406"/>
                    </a:ext>
                  </a:extLst>
                </a:gridCol>
              </a:tblGrid>
              <a:tr h="471920">
                <a:tc>
                  <a:txBody>
                    <a:bodyPr/>
                    <a:lstStyle/>
                    <a:p>
                      <a:pPr marL="0" lvl="0" indent="0" algn="ctr">
                        <a:buNone/>
                      </a:pPr>
                      <a:r>
                        <a:rPr lang="en-US" sz="1300" u="none" strike="noStrike" noProof="0"/>
                        <a:t>Note</a:t>
                      </a:r>
                      <a:endParaRPr lang="en-US" sz="1300"/>
                    </a:p>
                  </a:txBody>
                  <a:tcPr anchor="ctr"/>
                </a:tc>
                <a:tc>
                  <a:txBody>
                    <a:bodyPr/>
                    <a:lstStyle/>
                    <a:p>
                      <a:pPr marL="0" lvl="0" indent="0" algn="ctr">
                        <a:buNone/>
                      </a:pPr>
                      <a:r>
                        <a:rPr lang="en-US" sz="1300"/>
                        <a:t>Category</a:t>
                      </a:r>
                    </a:p>
                  </a:txBody>
                  <a:tcPr anchor="ctr"/>
                </a:tc>
                <a:tc>
                  <a:txBody>
                    <a:bodyPr/>
                    <a:lstStyle/>
                    <a:p>
                      <a:pPr marL="0" lvl="0" indent="0" algn="ctr">
                        <a:buNone/>
                      </a:pPr>
                      <a:r>
                        <a:rPr lang="en-US" sz="1300"/>
                        <a:t>Features</a:t>
                      </a:r>
                    </a:p>
                  </a:txBody>
                  <a:tcPr anchor="ctr"/>
                </a:tc>
                <a:extLst>
                  <a:ext uri="{0D108BD9-81ED-4DB2-BD59-A6C34878D82A}">
                    <a16:rowId xmlns:a16="http://schemas.microsoft.com/office/drawing/2014/main" val="2490907935"/>
                  </a:ext>
                </a:extLst>
              </a:tr>
              <a:tr h="633851">
                <a:tc>
                  <a:txBody>
                    <a:bodyPr/>
                    <a:lstStyle/>
                    <a:p>
                      <a:pPr marL="0" lvl="0" indent="0" algn="ctr">
                        <a:buNone/>
                      </a:pPr>
                      <a:r>
                        <a:rPr lang="en-US" sz="1300" b="0" i="0" u="none" strike="noStrike" noProof="0">
                          <a:latin typeface="Calibri"/>
                        </a:rPr>
                        <a:t>Nancy visited </a:t>
                      </a:r>
                      <a:r>
                        <a:rPr lang="en-US" sz="1300" b="1" i="1" u="none" strike="noStrike" noProof="0">
                          <a:solidFill>
                            <a:schemeClr val="accent1">
                              <a:lumMod val="75000"/>
                            </a:schemeClr>
                          </a:solidFill>
                          <a:latin typeface="Calibri"/>
                        </a:rPr>
                        <a:t>Dr. Grace Yang</a:t>
                      </a:r>
                      <a:r>
                        <a:rPr lang="en-US" sz="1300" b="1" i="0" u="none" strike="noStrike" noProof="0">
                          <a:solidFill>
                            <a:schemeClr val="accent1">
                              <a:lumMod val="75000"/>
                            </a:schemeClr>
                          </a:solidFill>
                          <a:latin typeface="Calibri"/>
                        </a:rPr>
                        <a:t> </a:t>
                      </a:r>
                      <a:r>
                        <a:rPr lang="en-US" sz="1300" b="0" i="0" u="none" strike="noStrike" noProof="0">
                          <a:latin typeface="Calibri"/>
                        </a:rPr>
                        <a:t>on </a:t>
                      </a:r>
                      <a:r>
                        <a:rPr lang="en-US" sz="1300" b="1" i="0" u="none" strike="noStrike" noProof="0">
                          <a:latin typeface="Calibri"/>
                        </a:rPr>
                        <a:t>2/14/18 </a:t>
                      </a:r>
                      <a:r>
                        <a:rPr lang="en-US" sz="1300" b="0" i="0" u="none" strike="noStrike" noProof="0">
                          <a:latin typeface="Calibri"/>
                        </a:rPr>
                        <a:t>(not on </a:t>
                      </a:r>
                      <a:r>
                        <a:rPr lang="en-US" sz="1300" b="1" i="0" u="none" strike="noStrike" noProof="0">
                          <a:latin typeface="Calibri"/>
                        </a:rPr>
                        <a:t>1/17/18)</a:t>
                      </a:r>
                      <a:endParaRPr lang="en-US" sz="1300"/>
                    </a:p>
                  </a:txBody>
                  <a:tcPr anchor="ctr"/>
                </a:tc>
                <a:tc>
                  <a:txBody>
                    <a:bodyPr/>
                    <a:lstStyle/>
                    <a:p>
                      <a:pPr marL="0" lvl="0" indent="0" algn="ctr">
                        <a:buNone/>
                      </a:pPr>
                      <a:r>
                        <a:rPr lang="en-US" sz="1300"/>
                        <a:t>Health care events</a:t>
                      </a:r>
                    </a:p>
                  </a:txBody>
                  <a:tcPr anchor="ctr"/>
                </a:tc>
                <a:tc>
                  <a:txBody>
                    <a:bodyPr/>
                    <a:lstStyle/>
                    <a:p>
                      <a:pPr marL="0" lvl="0" indent="0" algn="ctr">
                        <a:buNone/>
                      </a:pPr>
                      <a:r>
                        <a:rPr lang="en-US" sz="1300"/>
                        <a:t>medical provider; date</a:t>
                      </a:r>
                    </a:p>
                  </a:txBody>
                  <a:tcPr anchor="ctr"/>
                </a:tc>
                <a:extLst>
                  <a:ext uri="{0D108BD9-81ED-4DB2-BD59-A6C34878D82A}">
                    <a16:rowId xmlns:a16="http://schemas.microsoft.com/office/drawing/2014/main" val="1868995262"/>
                  </a:ext>
                </a:extLst>
              </a:tr>
              <a:tr h="633851">
                <a:tc>
                  <a:txBody>
                    <a:bodyPr/>
                    <a:lstStyle/>
                    <a:p>
                      <a:pPr marL="0" lvl="0" indent="0" algn="ctr">
                        <a:buNone/>
                      </a:pPr>
                      <a:r>
                        <a:rPr lang="en-US" sz="1300" b="1" i="0" u="none" strike="noStrike" noProof="0">
                          <a:latin typeface="Calibri"/>
                        </a:rPr>
                        <a:t>Ibuprofen 800 mg </a:t>
                      </a:r>
                      <a:r>
                        <a:rPr lang="en-US" sz="1300" b="0" i="0" u="none" strike="noStrike" noProof="0">
                          <a:latin typeface="Calibri"/>
                        </a:rPr>
                        <a:t>prescribed for Andy on June 17, 2019</a:t>
                      </a:r>
                      <a:endParaRPr lang="en-US" sz="1300"/>
                    </a:p>
                  </a:txBody>
                  <a:tcPr anchor="ctr"/>
                </a:tc>
                <a:tc>
                  <a:txBody>
                    <a:bodyPr/>
                    <a:lstStyle/>
                    <a:p>
                      <a:pPr marL="0" lvl="0" indent="0" algn="ctr">
                        <a:buNone/>
                      </a:pPr>
                      <a:r>
                        <a:rPr lang="en-US" sz="1300"/>
                        <a:t>Prescribed medicines</a:t>
                      </a:r>
                    </a:p>
                  </a:txBody>
                  <a:tcPr anchor="ctr"/>
                </a:tc>
                <a:tc>
                  <a:txBody>
                    <a:bodyPr/>
                    <a:lstStyle/>
                    <a:p>
                      <a:pPr marL="0" lvl="0" indent="0" algn="ctr">
                        <a:buNone/>
                      </a:pPr>
                      <a:r>
                        <a:rPr lang="en-US" sz="1300"/>
                        <a:t>drug; date</a:t>
                      </a:r>
                    </a:p>
                  </a:txBody>
                  <a:tcPr anchor="ctr"/>
                </a:tc>
                <a:extLst>
                  <a:ext uri="{0D108BD9-81ED-4DB2-BD59-A6C34878D82A}">
                    <a16:rowId xmlns:a16="http://schemas.microsoft.com/office/drawing/2014/main" val="59319327"/>
                  </a:ext>
                </a:extLst>
              </a:tr>
              <a:tr h="442690">
                <a:tc>
                  <a:txBody>
                    <a:bodyPr/>
                    <a:lstStyle/>
                    <a:p>
                      <a:pPr marL="0" lvl="0" indent="0" algn="ctr">
                        <a:buNone/>
                      </a:pPr>
                      <a:r>
                        <a:rPr lang="en-US" sz="1300" b="0" i="0" u="none" strike="noStrike" noProof="0">
                          <a:latin typeface="Calibri"/>
                        </a:rPr>
                        <a:t>PID 102 also has </a:t>
                      </a:r>
                      <a:r>
                        <a:rPr lang="en-US" sz="1300" b="1" i="0" u="none" strike="noStrike" noProof="0">
                          <a:latin typeface="Calibri"/>
                        </a:rPr>
                        <a:t>AARP </a:t>
                      </a:r>
                      <a:r>
                        <a:rPr lang="en-US" sz="1300" b="0" i="0" u="none" strike="noStrike" noProof="0">
                          <a:latin typeface="Calibri"/>
                        </a:rPr>
                        <a:t>as a supplemental insurance</a:t>
                      </a:r>
                      <a:endParaRPr lang="en-US" sz="1300"/>
                    </a:p>
                  </a:txBody>
                  <a:tcPr anchor="ctr"/>
                </a:tc>
                <a:tc>
                  <a:txBody>
                    <a:bodyPr/>
                    <a:lstStyle/>
                    <a:p>
                      <a:pPr marL="0" lvl="0" indent="0" algn="ctr">
                        <a:lnSpc>
                          <a:spcPct val="100000"/>
                        </a:lnSpc>
                        <a:spcBef>
                          <a:spcPts val="0"/>
                        </a:spcBef>
                        <a:spcAft>
                          <a:spcPts val="0"/>
                        </a:spcAft>
                        <a:buNone/>
                      </a:pPr>
                      <a:r>
                        <a:rPr lang="en-US" sz="1300" b="0" i="0" u="none" strike="noStrike" noProof="0">
                          <a:latin typeface="Calibri"/>
                        </a:rPr>
                        <a:t>Health Insurance</a:t>
                      </a:r>
                      <a:endParaRPr lang="en-US" sz="1300"/>
                    </a:p>
                    <a:p>
                      <a:pPr marL="0" lvl="0" indent="0" algn="ctr">
                        <a:buNone/>
                      </a:pPr>
                      <a:endParaRPr lang="en-US" sz="1300"/>
                    </a:p>
                  </a:txBody>
                  <a:tcPr anchor="ctr"/>
                </a:tc>
                <a:tc>
                  <a:txBody>
                    <a:bodyPr/>
                    <a:lstStyle/>
                    <a:p>
                      <a:pPr marL="0" lvl="0" indent="0" algn="ctr">
                        <a:buNone/>
                      </a:pPr>
                      <a:r>
                        <a:rPr lang="en-US" sz="1300"/>
                        <a:t>insurer</a:t>
                      </a:r>
                    </a:p>
                  </a:txBody>
                  <a:tcPr anchor="ctr"/>
                </a:tc>
                <a:extLst>
                  <a:ext uri="{0D108BD9-81ED-4DB2-BD59-A6C34878D82A}">
                    <a16:rowId xmlns:a16="http://schemas.microsoft.com/office/drawing/2014/main" val="3343921017"/>
                  </a:ext>
                </a:extLst>
              </a:tr>
            </a:tbl>
          </a:graphicData>
        </a:graphic>
      </p:graphicFrame>
    </p:spTree>
    <p:extLst>
      <p:ext uri="{BB962C8B-B14F-4D97-AF65-F5344CB8AC3E}">
        <p14:creationId xmlns:p14="http://schemas.microsoft.com/office/powerpoint/2010/main" val="4269290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hape&#10;&#10;Description automatically generated">
            <a:extLst>
              <a:ext uri="{FF2B5EF4-FFF2-40B4-BE49-F238E27FC236}">
                <a16:creationId xmlns:a16="http://schemas.microsoft.com/office/drawing/2014/main" id="{EAD98CF7-DDD2-48C6-AB12-2CC3546125E6}"/>
              </a:ext>
            </a:extLst>
          </p:cNvPr>
          <p:cNvPicPr>
            <a:picLocks noChangeAspect="1"/>
          </p:cNvPicPr>
          <p:nvPr/>
        </p:nvPicPr>
        <p:blipFill>
          <a:blip r:embed="rId2"/>
          <a:stretch>
            <a:fillRect/>
          </a:stretch>
        </p:blipFill>
        <p:spPr>
          <a:xfrm>
            <a:off x="371415" y="270933"/>
            <a:ext cx="671104" cy="5892800"/>
          </a:xfrm>
          <a:prstGeom prst="rect">
            <a:avLst/>
          </a:prstGeom>
        </p:spPr>
      </p:pic>
      <p:sp>
        <p:nvSpPr>
          <p:cNvPr id="7" name="TextBox 6">
            <a:extLst>
              <a:ext uri="{FF2B5EF4-FFF2-40B4-BE49-F238E27FC236}">
                <a16:creationId xmlns:a16="http://schemas.microsoft.com/office/drawing/2014/main" id="{952FCF6A-3C83-43AD-9972-0106B1D4358E}"/>
              </a:ext>
            </a:extLst>
          </p:cNvPr>
          <p:cNvSpPr txBox="1"/>
          <p:nvPr/>
        </p:nvSpPr>
        <p:spPr>
          <a:xfrm>
            <a:off x="1117600" y="270933"/>
            <a:ext cx="10397066"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Text Classification: </a:t>
            </a:r>
            <a:r>
              <a:rPr lang="en-US" sz="2800">
                <a:solidFill>
                  <a:srgbClr val="002060"/>
                </a:solidFill>
                <a:cs typeface="Calibri"/>
              </a:rPr>
              <a:t>Classify open-ended interviewers' notes into 10 pre-defined classes to facilitate manual data processing</a:t>
            </a:r>
          </a:p>
          <a:p>
            <a:endParaRPr lang="en-US" sz="3200" b="1">
              <a:solidFill>
                <a:srgbClr val="002060"/>
              </a:solidFill>
              <a:cs typeface="Calibri"/>
            </a:endParaRPr>
          </a:p>
        </p:txBody>
      </p:sp>
      <p:cxnSp>
        <p:nvCxnSpPr>
          <p:cNvPr id="11" name="Straight Arrow Connector 10">
            <a:extLst>
              <a:ext uri="{FF2B5EF4-FFF2-40B4-BE49-F238E27FC236}">
                <a16:creationId xmlns:a16="http://schemas.microsoft.com/office/drawing/2014/main" id="{8EC4363F-125E-4657-8B5E-6CD17973553E}"/>
              </a:ext>
            </a:extLst>
          </p:cNvPr>
          <p:cNvCxnSpPr/>
          <p:nvPr/>
        </p:nvCxnSpPr>
        <p:spPr>
          <a:xfrm>
            <a:off x="4455584" y="1471083"/>
            <a:ext cx="21166" cy="2887134"/>
          </a:xfrm>
          <a:prstGeom prst="straightConnector1">
            <a:avLst/>
          </a:prstGeom>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8D25FED-C03B-48A8-A085-0C7D4D93FF98}"/>
              </a:ext>
            </a:extLst>
          </p:cNvPr>
          <p:cNvCxnSpPr>
            <a:cxnSpLocks/>
          </p:cNvCxnSpPr>
          <p:nvPr/>
        </p:nvCxnSpPr>
        <p:spPr>
          <a:xfrm>
            <a:off x="8274050" y="1471083"/>
            <a:ext cx="16933" cy="2904066"/>
          </a:xfrm>
          <a:prstGeom prst="straightConnector1">
            <a:avLst/>
          </a:prstGeom>
        </p:spPr>
        <p:style>
          <a:lnRef idx="1">
            <a:schemeClr val="accent3"/>
          </a:lnRef>
          <a:fillRef idx="0">
            <a:schemeClr val="accent3"/>
          </a:fillRef>
          <a:effectRef idx="0">
            <a:schemeClr val="accent3"/>
          </a:effectRef>
          <a:fontRef idx="minor">
            <a:schemeClr val="tx1"/>
          </a:fontRef>
        </p:style>
      </p:cxnSp>
      <p:sp>
        <p:nvSpPr>
          <p:cNvPr id="27" name="TextBox 26">
            <a:extLst>
              <a:ext uri="{FF2B5EF4-FFF2-40B4-BE49-F238E27FC236}">
                <a16:creationId xmlns:a16="http://schemas.microsoft.com/office/drawing/2014/main" id="{76239C85-6C4F-4C46-81DF-856FF30F53C5}"/>
              </a:ext>
            </a:extLst>
          </p:cNvPr>
          <p:cNvSpPr txBox="1"/>
          <p:nvPr/>
        </p:nvSpPr>
        <p:spPr>
          <a:xfrm>
            <a:off x="9026523" y="6034088"/>
            <a:ext cx="1425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cs typeface="Calibri"/>
            </a:endParaRPr>
          </a:p>
        </p:txBody>
      </p:sp>
      <p:pic>
        <p:nvPicPr>
          <p:cNvPr id="2" name="Content Placeholder 6" descr="Graphical user interface, text, application, email&#10;&#10;Description automatically generated">
            <a:extLst>
              <a:ext uri="{FF2B5EF4-FFF2-40B4-BE49-F238E27FC236}">
                <a16:creationId xmlns:a16="http://schemas.microsoft.com/office/drawing/2014/main" id="{8DC62ACB-6EB2-408F-BF67-D06C84B5B7FD}"/>
              </a:ext>
            </a:extLst>
          </p:cNvPr>
          <p:cNvPicPr>
            <a:picLocks noChangeAspect="1"/>
          </p:cNvPicPr>
          <p:nvPr/>
        </p:nvPicPr>
        <p:blipFill>
          <a:blip r:embed="rId3"/>
          <a:stretch>
            <a:fillRect/>
          </a:stretch>
        </p:blipFill>
        <p:spPr>
          <a:xfrm>
            <a:off x="1792580" y="1682913"/>
            <a:ext cx="8604087" cy="4351338"/>
          </a:xfrm>
          <a:prstGeom prst="rect">
            <a:avLst/>
          </a:prstGeom>
        </p:spPr>
      </p:pic>
    </p:spTree>
    <p:extLst>
      <p:ext uri="{BB962C8B-B14F-4D97-AF65-F5344CB8AC3E}">
        <p14:creationId xmlns:p14="http://schemas.microsoft.com/office/powerpoint/2010/main" val="279829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58F3E8-706D-4E82-98F6-20DE8BF136BC}"/>
              </a:ext>
            </a:extLst>
          </p:cNvPr>
          <p:cNvSpPr>
            <a:spLocks noGrp="1"/>
          </p:cNvSpPr>
          <p:nvPr>
            <p:ph type="sldNum" sz="quarter" idx="10"/>
          </p:nvPr>
        </p:nvSpPr>
        <p:spPr/>
        <p:txBody>
          <a:bodyPr/>
          <a:lstStyle/>
          <a:p>
            <a:fld id="{87E1C948-A344-491D-8DB0-86668A8521AB}" type="slidenum">
              <a:rPr lang="en-US" smtClean="0"/>
              <a:t>8</a:t>
            </a:fld>
            <a:endParaRPr lang="en-US"/>
          </a:p>
        </p:txBody>
      </p:sp>
      <p:sp>
        <p:nvSpPr>
          <p:cNvPr id="7" name="TextBox 6">
            <a:extLst>
              <a:ext uri="{FF2B5EF4-FFF2-40B4-BE49-F238E27FC236}">
                <a16:creationId xmlns:a16="http://schemas.microsoft.com/office/drawing/2014/main" id="{20489F9A-3E15-4061-96B2-7BBF7AFD72A2}"/>
              </a:ext>
            </a:extLst>
          </p:cNvPr>
          <p:cNvSpPr txBox="1"/>
          <p:nvPr/>
        </p:nvSpPr>
        <p:spPr>
          <a:xfrm>
            <a:off x="566737" y="310741"/>
            <a:ext cx="10397066"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002060"/>
                </a:solidFill>
                <a:cs typeface="Calibri"/>
              </a:rPr>
              <a:t>Text Classification: </a:t>
            </a:r>
            <a:r>
              <a:rPr lang="en-US" sz="2800">
                <a:solidFill>
                  <a:srgbClr val="002060"/>
                </a:solidFill>
                <a:cs typeface="Calibri"/>
              </a:rPr>
              <a:t>Classify open-ended interviewers' notes into 10 pre-defined classes to facilitate manual data processing (BERT)</a:t>
            </a:r>
          </a:p>
          <a:p>
            <a:endParaRPr lang="en-US" sz="3200" b="1">
              <a:solidFill>
                <a:srgbClr val="002060"/>
              </a:solidFill>
              <a:cs typeface="Calibri"/>
            </a:endParaRPr>
          </a:p>
        </p:txBody>
      </p:sp>
      <p:pic>
        <p:nvPicPr>
          <p:cNvPr id="9" name="Picture 8">
            <a:extLst>
              <a:ext uri="{FF2B5EF4-FFF2-40B4-BE49-F238E27FC236}">
                <a16:creationId xmlns:a16="http://schemas.microsoft.com/office/drawing/2014/main" id="{332B5A3B-9E87-4A1B-BB04-42C7E6DB397E}"/>
              </a:ext>
            </a:extLst>
          </p:cNvPr>
          <p:cNvPicPr>
            <a:picLocks noChangeAspect="1"/>
          </p:cNvPicPr>
          <p:nvPr/>
        </p:nvPicPr>
        <p:blipFill>
          <a:blip r:embed="rId2"/>
          <a:stretch>
            <a:fillRect/>
          </a:stretch>
        </p:blipFill>
        <p:spPr>
          <a:xfrm>
            <a:off x="1944626" y="1239644"/>
            <a:ext cx="8037574" cy="5299268"/>
          </a:xfrm>
          <a:prstGeom prst="rect">
            <a:avLst/>
          </a:prstGeom>
        </p:spPr>
      </p:pic>
    </p:spTree>
    <p:extLst>
      <p:ext uri="{BB962C8B-B14F-4D97-AF65-F5344CB8AC3E}">
        <p14:creationId xmlns:p14="http://schemas.microsoft.com/office/powerpoint/2010/main" val="3773675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611E3C2-0EBD-A64B-9FF9-684202485EC9}"/>
              </a:ext>
            </a:extLst>
          </p:cNvPr>
          <p:cNvPicPr>
            <a:picLocks noChangeAspect="1"/>
          </p:cNvPicPr>
          <p:nvPr/>
        </p:nvPicPr>
        <p:blipFill>
          <a:blip r:embed="rId3"/>
          <a:stretch>
            <a:fillRect/>
          </a:stretch>
        </p:blipFill>
        <p:spPr>
          <a:xfrm>
            <a:off x="6638436" y="3562316"/>
            <a:ext cx="4084284" cy="2917347"/>
          </a:xfrm>
          <a:prstGeom prst="rect">
            <a:avLst/>
          </a:prstGeom>
        </p:spPr>
      </p:pic>
      <p:pic>
        <p:nvPicPr>
          <p:cNvPr id="4" name="Picture 3">
            <a:extLst>
              <a:ext uri="{FF2B5EF4-FFF2-40B4-BE49-F238E27FC236}">
                <a16:creationId xmlns:a16="http://schemas.microsoft.com/office/drawing/2014/main" id="{FCB56FBB-15D4-4DAD-9C08-A99A26DE1E76}"/>
              </a:ext>
            </a:extLst>
          </p:cNvPr>
          <p:cNvPicPr>
            <a:picLocks noChangeAspect="1"/>
          </p:cNvPicPr>
          <p:nvPr/>
        </p:nvPicPr>
        <p:blipFill>
          <a:blip r:embed="rId4"/>
          <a:stretch>
            <a:fillRect/>
          </a:stretch>
        </p:blipFill>
        <p:spPr>
          <a:xfrm>
            <a:off x="1338228" y="3429000"/>
            <a:ext cx="3538585" cy="2712915"/>
          </a:xfrm>
          <a:prstGeom prst="rect">
            <a:avLst/>
          </a:prstGeom>
        </p:spPr>
      </p:pic>
      <p:sp>
        <p:nvSpPr>
          <p:cNvPr id="6" name="TextBox 5"/>
          <p:cNvSpPr txBox="1"/>
          <p:nvPr/>
        </p:nvSpPr>
        <p:spPr>
          <a:xfrm>
            <a:off x="1202274" y="1450380"/>
            <a:ext cx="353858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a:ln>
                  <a:noFill/>
                </a:ln>
                <a:solidFill>
                  <a:srgbClr val="9EC3CC">
                    <a:lumMod val="50000"/>
                  </a:srgbClr>
                </a:solidFill>
                <a:effectLst/>
                <a:uLnTx/>
                <a:uFillTx/>
                <a:latin typeface="Calibri"/>
                <a:ea typeface="Open Sans" panose="020B0606030504020204" pitchFamily="34" charset="0"/>
                <a:cs typeface="Open Sans" panose="020B0606030504020204" pitchFamily="34" charset="0"/>
              </a:rPr>
              <a:t>CHALLENGE</a:t>
            </a:r>
          </a:p>
        </p:txBody>
      </p:sp>
      <p:sp>
        <p:nvSpPr>
          <p:cNvPr id="16" name="TextBox 15"/>
          <p:cNvSpPr txBox="1"/>
          <p:nvPr/>
        </p:nvSpPr>
        <p:spPr>
          <a:xfrm>
            <a:off x="1265571" y="1968671"/>
            <a:ext cx="3392409" cy="2450929"/>
          </a:xfrm>
          <a:prstGeom prst="rect">
            <a:avLst/>
          </a:prstGeom>
          <a:noFill/>
        </p:spPr>
        <p:txBody>
          <a:bodyPr wrap="square" rtlCol="0">
            <a:noAutofit/>
          </a:bodyPr>
          <a:lstStyle/>
          <a:p>
            <a:pPr marL="228600" lvl="0" indent="-22860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Data: articles text files (40,000 rows)</a:t>
            </a:r>
          </a:p>
          <a:p>
            <a:pPr marL="228600" lvl="0" indent="-22860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Need to generate a system that can predict sentences related to the first few characters</a:t>
            </a:r>
          </a:p>
          <a:p>
            <a:pPr marL="228600" lvl="0" indent="-228600">
              <a:lnSpc>
                <a:spcPct val="90000"/>
              </a:lnSpc>
              <a:spcBef>
                <a:spcPts val="1200"/>
              </a:spcBef>
              <a:buFont typeface="Arial" charset="0"/>
              <a:buChar char="•"/>
              <a:defRPr/>
            </a:pPr>
            <a:endParaRPr lang="en-US" sz="1400">
              <a:solidFill>
                <a:srgbClr val="000000"/>
              </a:solidFill>
              <a:latin typeface="Gotham Regular"/>
              <a:ea typeface="Open Sans" panose="020B0606030504020204" pitchFamily="34" charset="0"/>
              <a:cs typeface="Open Sans" panose="020B0606030504020204" pitchFamily="34" charset="0"/>
            </a:endParaRPr>
          </a:p>
        </p:txBody>
      </p:sp>
      <p:sp>
        <p:nvSpPr>
          <p:cNvPr id="21" name="TextBox 20"/>
          <p:cNvSpPr txBox="1"/>
          <p:nvPr/>
        </p:nvSpPr>
        <p:spPr>
          <a:xfrm>
            <a:off x="4925731" y="1968671"/>
            <a:ext cx="3370302" cy="2716538"/>
          </a:xfrm>
          <a:prstGeom prst="rect">
            <a:avLst/>
          </a:prstGeom>
          <a:noFill/>
        </p:spPr>
        <p:txBody>
          <a:bodyPr wrap="square" rtlCol="0">
            <a:noAutofit/>
          </a:bodyPr>
          <a:lstStyle/>
          <a:p>
            <a:pPr marL="228600" lvl="0" indent="-22860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Model: Recurrent Neural Networks</a:t>
            </a:r>
          </a:p>
          <a:p>
            <a:pPr marL="228600" indent="-22860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Train RNN model until the loss converges</a:t>
            </a:r>
          </a:p>
          <a:p>
            <a:pPr marL="228600" lvl="0" indent="-22860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Given an existing sequence of characters we sample the next character from the predicted probabilities and repeat the process until we have a full sentence</a:t>
            </a:r>
          </a:p>
        </p:txBody>
      </p:sp>
      <p:sp>
        <p:nvSpPr>
          <p:cNvPr id="22" name="TextBox 21"/>
          <p:cNvSpPr txBox="1"/>
          <p:nvPr/>
        </p:nvSpPr>
        <p:spPr>
          <a:xfrm>
            <a:off x="8678581" y="1968671"/>
            <a:ext cx="3194231" cy="2172941"/>
          </a:xfrm>
          <a:prstGeom prst="rect">
            <a:avLst/>
          </a:prstGeom>
          <a:noFill/>
        </p:spPr>
        <p:txBody>
          <a:bodyPr wrap="square" rtlCol="0">
            <a:noAutofit/>
          </a:bodyPr>
          <a:lstStyle/>
          <a:p>
            <a:pPr marL="171450" lvl="0" indent="-17145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Predict a full sentence or article given the first word we want</a:t>
            </a:r>
          </a:p>
          <a:p>
            <a:pPr marL="171450" lvl="0" indent="-171450">
              <a:lnSpc>
                <a:spcPct val="90000"/>
              </a:lnSpc>
              <a:spcBef>
                <a:spcPts val="1200"/>
              </a:spcBef>
              <a:buFont typeface="Arial" charset="0"/>
              <a:buChar char="•"/>
              <a:defRPr/>
            </a:pPr>
            <a:r>
              <a:rPr lang="en-US" sz="1400">
                <a:solidFill>
                  <a:srgbClr val="000000"/>
                </a:solidFill>
                <a:ea typeface="Open Sans" panose="020B0606030504020204" pitchFamily="34" charset="0"/>
                <a:cs typeface="Open Sans" panose="020B0606030504020204" pitchFamily="34" charset="0"/>
              </a:rPr>
              <a:t>Given different kind of dataset (email, novel, </a:t>
            </a:r>
            <a:r>
              <a:rPr lang="en-US" sz="1400" err="1">
                <a:solidFill>
                  <a:srgbClr val="000000"/>
                </a:solidFill>
                <a:ea typeface="Open Sans" panose="020B0606030504020204" pitchFamily="34" charset="0"/>
                <a:cs typeface="Open Sans" panose="020B0606030504020204" pitchFamily="34" charset="0"/>
              </a:rPr>
              <a:t>etc</a:t>
            </a:r>
            <a:r>
              <a:rPr lang="en-US" sz="1400">
                <a:solidFill>
                  <a:srgbClr val="000000"/>
                </a:solidFill>
                <a:ea typeface="Open Sans" panose="020B0606030504020204" pitchFamily="34" charset="0"/>
                <a:cs typeface="Open Sans" panose="020B0606030504020204" pitchFamily="34" charset="0"/>
              </a:rPr>
              <a:t>), this project can predict sentences that are similar to different kind of genres</a:t>
            </a:r>
          </a:p>
          <a:p>
            <a:pPr marL="171450" lvl="0" indent="-171450">
              <a:lnSpc>
                <a:spcPct val="90000"/>
              </a:lnSpc>
              <a:spcBef>
                <a:spcPts val="1200"/>
              </a:spcBef>
              <a:buFont typeface="Arial" charset="0"/>
              <a:buChar char="•"/>
              <a:defRPr/>
            </a:pPr>
            <a:endParaRPr kumimoji="0" lang="en-US" sz="1400" b="1" i="0" u="none" strike="noStrike" kern="1200" cap="none" spc="0" normalizeH="0" baseline="0" noProof="0">
              <a:ln>
                <a:noFill/>
              </a:ln>
              <a:solidFill>
                <a:srgbClr val="2E2E7B">
                  <a:lumMod val="85000"/>
                  <a:lumOff val="15000"/>
                </a:srgbClr>
              </a:solidFill>
              <a:effectLst/>
              <a:uLnTx/>
              <a:uFillTx/>
              <a:latin typeface="Gotham Regular"/>
              <a:ea typeface="Open Sans" panose="020B0606030504020204" pitchFamily="34" charset="0"/>
              <a:cs typeface="Open Sans" panose="020B0606030504020204" pitchFamily="34" charset="0"/>
            </a:endParaRPr>
          </a:p>
          <a:p>
            <a:pPr marL="125413" marR="0" lvl="0" indent="-125413" algn="l" defTabSz="914400" rtl="0" eaLnBrk="1" fontAlgn="auto" latinLnBrk="0" hangingPunct="1">
              <a:lnSpc>
                <a:spcPct val="100000"/>
              </a:lnSpc>
              <a:spcBef>
                <a:spcPts val="600"/>
              </a:spcBef>
              <a:spcAft>
                <a:spcPts val="0"/>
              </a:spcAft>
              <a:buClrTx/>
              <a:buSzTx/>
              <a:buFont typeface="Arial" charset="0"/>
              <a:buChar char="•"/>
              <a:tabLst/>
              <a:defRPr/>
            </a:pPr>
            <a:endParaRPr kumimoji="0" lang="en-US" sz="1400" b="0" i="0" u="none" strike="noStrike" kern="1200" cap="none" spc="0" normalizeH="0" baseline="0" noProof="0">
              <a:ln>
                <a:noFill/>
              </a:ln>
              <a:solidFill>
                <a:srgbClr val="2E2E7B">
                  <a:lumMod val="85000"/>
                  <a:lumOff val="15000"/>
                </a:srgbClr>
              </a:solidFill>
              <a:effectLst/>
              <a:uLnTx/>
              <a:uFillTx/>
              <a:latin typeface="Gotham Regular"/>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CBD5158-58D6-4D77-A177-74A6A6E7876C}"/>
              </a:ext>
            </a:extLst>
          </p:cNvPr>
          <p:cNvGrpSpPr/>
          <p:nvPr/>
        </p:nvGrpSpPr>
        <p:grpSpPr>
          <a:xfrm>
            <a:off x="647527" y="364182"/>
            <a:ext cx="545123" cy="5695012"/>
            <a:chOff x="1510334" y="581494"/>
            <a:chExt cx="545123" cy="5695012"/>
          </a:xfrm>
          <a:solidFill>
            <a:schemeClr val="accent1">
              <a:lumMod val="50000"/>
            </a:schemeClr>
          </a:solidFill>
        </p:grpSpPr>
        <p:sp>
          <p:nvSpPr>
            <p:cNvPr id="17" name="Rectangle 16"/>
            <p:cNvSpPr/>
            <p:nvPr/>
          </p:nvSpPr>
          <p:spPr>
            <a:xfrm>
              <a:off x="1510334" y="581494"/>
              <a:ext cx="545123" cy="5695012"/>
            </a:xfrm>
            <a:prstGeom prst="rect">
              <a:avLst/>
            </a:prstGeom>
            <a:grpFill/>
            <a:ln>
              <a:noFill/>
            </a:ln>
            <a:effectLst/>
          </p:spPr>
          <p:style>
            <a:lnRef idx="3">
              <a:schemeClr val="lt1"/>
            </a:lnRef>
            <a:fillRef idx="1">
              <a:schemeClr val="accent3"/>
            </a:fillRef>
            <a:effectRef idx="1">
              <a:schemeClr val="accent3"/>
            </a:effectRef>
            <a:fontRef idx="minor">
              <a:schemeClr val="lt1"/>
            </a:fontRef>
          </p:style>
          <p:txBody>
            <a:bodyPr vert="vert27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Regular"/>
                <a:ea typeface="+mn-ea"/>
                <a:cs typeface="+mn-cs"/>
              </a:endParaRPr>
            </a:p>
          </p:txBody>
        </p:sp>
        <p:sp>
          <p:nvSpPr>
            <p:cNvPr id="18" name="TextBox 17"/>
            <p:cNvSpPr txBox="1"/>
            <p:nvPr/>
          </p:nvSpPr>
          <p:spPr>
            <a:xfrm rot="16200000">
              <a:off x="711883" y="1530688"/>
              <a:ext cx="2125838"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300" normalizeH="0" baseline="0" noProof="0">
                  <a:ln>
                    <a:noFill/>
                  </a:ln>
                  <a:solidFill>
                    <a:srgbClr val="FFFFFF"/>
                  </a:solidFill>
                  <a:effectLst/>
                  <a:uLnTx/>
                  <a:uFillTx/>
                  <a:latin typeface="Calibri"/>
                  <a:ea typeface="Open Sans" panose="020B0606030504020204" pitchFamily="34" charset="0"/>
                  <a:cs typeface="Open Sans" panose="020B0606030504020204" pitchFamily="34" charset="0"/>
                </a:rPr>
                <a:t>CASE STUDY</a:t>
              </a:r>
            </a:p>
          </p:txBody>
        </p:sp>
      </p:grpSp>
      <p:sp>
        <p:nvSpPr>
          <p:cNvPr id="20" name="Title 1">
            <a:extLst>
              <a:ext uri="{FF2B5EF4-FFF2-40B4-BE49-F238E27FC236}">
                <a16:creationId xmlns:a16="http://schemas.microsoft.com/office/drawing/2014/main" id="{E905B179-D726-4CBF-9CD2-B3D813E73172}"/>
              </a:ext>
            </a:extLst>
          </p:cNvPr>
          <p:cNvSpPr txBox="1">
            <a:spLocks/>
          </p:cNvSpPr>
          <p:nvPr/>
        </p:nvSpPr>
        <p:spPr>
          <a:xfrm>
            <a:off x="1254470" y="378337"/>
            <a:ext cx="10515600" cy="9099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i="0" kern="1200">
                <a:solidFill>
                  <a:srgbClr val="4A498E"/>
                </a:solidFill>
                <a:latin typeface="Open Sans Regular" charset="0"/>
                <a:ea typeface="+mj-ea"/>
                <a:cs typeface="Open Sans Regular" charset="0"/>
              </a:defRPr>
            </a:lvl1pPr>
          </a:lstStyle>
          <a:p>
            <a:pPr>
              <a:defRPr/>
            </a:pPr>
            <a:r>
              <a:rPr lang="en-US" sz="3200" b="1">
                <a:latin typeface="+mn-lt"/>
                <a:ea typeface="+mj-lt"/>
                <a:cs typeface="+mj-lt"/>
              </a:rPr>
              <a:t>Text Generation</a:t>
            </a:r>
            <a:r>
              <a:rPr lang="en-US" sz="3200">
                <a:latin typeface="+mn-lt"/>
                <a:ea typeface="+mj-lt"/>
                <a:cs typeface="+mj-lt"/>
              </a:rPr>
              <a:t>: recommend and generate Shakespeare like </a:t>
            </a:r>
            <a:r>
              <a:rPr lang="en-US" sz="3200">
                <a:latin typeface="+mn-lt"/>
                <a:ea typeface="+mj-lt"/>
                <a:cs typeface="Calibri"/>
              </a:rPr>
              <a:t>texts</a:t>
            </a:r>
            <a:endParaRPr lang="en-US" sz="3200">
              <a:latin typeface="+mn-lt"/>
              <a:ea typeface="Open Sans Regular" charset="0"/>
              <a:cs typeface="Calibri Light"/>
            </a:endParaRPr>
          </a:p>
        </p:txBody>
      </p:sp>
      <p:sp>
        <p:nvSpPr>
          <p:cNvPr id="23" name="TextBox 22">
            <a:extLst>
              <a:ext uri="{FF2B5EF4-FFF2-40B4-BE49-F238E27FC236}">
                <a16:creationId xmlns:a16="http://schemas.microsoft.com/office/drawing/2014/main" id="{6F7ED411-0250-469A-BA6D-DCCACD1BA5EB}"/>
              </a:ext>
            </a:extLst>
          </p:cNvPr>
          <p:cNvSpPr txBox="1"/>
          <p:nvPr/>
        </p:nvSpPr>
        <p:spPr>
          <a:xfrm>
            <a:off x="4783173" y="1450380"/>
            <a:ext cx="3710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a:ln>
                  <a:noFill/>
                </a:ln>
                <a:solidFill>
                  <a:srgbClr val="9EC3CC">
                    <a:lumMod val="50000"/>
                  </a:srgbClr>
                </a:solidFill>
                <a:effectLst/>
                <a:uLnTx/>
                <a:uFillTx/>
                <a:latin typeface="Calibri"/>
                <a:ea typeface="Open Sans" panose="020B0606030504020204" pitchFamily="34" charset="0"/>
                <a:cs typeface="Open Sans" panose="020B0606030504020204" pitchFamily="34" charset="0"/>
              </a:rPr>
              <a:t>SOLUTION</a:t>
            </a:r>
          </a:p>
        </p:txBody>
      </p:sp>
      <p:sp>
        <p:nvSpPr>
          <p:cNvPr id="24" name="TextBox 23">
            <a:extLst>
              <a:ext uri="{FF2B5EF4-FFF2-40B4-BE49-F238E27FC236}">
                <a16:creationId xmlns:a16="http://schemas.microsoft.com/office/drawing/2014/main" id="{3A026208-04B5-4894-B25D-09032E394D8D}"/>
              </a:ext>
            </a:extLst>
          </p:cNvPr>
          <p:cNvSpPr txBox="1"/>
          <p:nvPr/>
        </p:nvSpPr>
        <p:spPr>
          <a:xfrm>
            <a:off x="8536014" y="1450380"/>
            <a:ext cx="333679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300" normalizeH="0" baseline="0" noProof="0">
                <a:ln>
                  <a:noFill/>
                </a:ln>
                <a:solidFill>
                  <a:srgbClr val="9EC3CC">
                    <a:lumMod val="50000"/>
                  </a:srgbClr>
                </a:solidFill>
                <a:effectLst/>
                <a:uLnTx/>
                <a:uFillTx/>
                <a:latin typeface="Calibri"/>
                <a:ea typeface="Open Sans" panose="020B0606030504020204" pitchFamily="34" charset="0"/>
                <a:cs typeface="Open Sans" panose="020B0606030504020204" pitchFamily="34" charset="0"/>
              </a:rPr>
              <a:t>IMPACT</a:t>
            </a:r>
          </a:p>
        </p:txBody>
      </p:sp>
      <p:cxnSp>
        <p:nvCxnSpPr>
          <p:cNvPr id="26" name="Straight Connector 25">
            <a:extLst>
              <a:ext uri="{FF2B5EF4-FFF2-40B4-BE49-F238E27FC236}">
                <a16:creationId xmlns:a16="http://schemas.microsoft.com/office/drawing/2014/main" id="{2F116F0B-2F30-4745-A938-D8F660F4DE39}"/>
              </a:ext>
            </a:extLst>
          </p:cNvPr>
          <p:cNvCxnSpPr>
            <a:cxnSpLocks/>
          </p:cNvCxnSpPr>
          <p:nvPr/>
        </p:nvCxnSpPr>
        <p:spPr>
          <a:xfrm>
            <a:off x="8514866" y="1450380"/>
            <a:ext cx="21148" cy="296922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A047A9-159D-9F41-8A62-99604E0F4DEB}"/>
              </a:ext>
            </a:extLst>
          </p:cNvPr>
          <p:cNvCxnSpPr>
            <a:cxnSpLocks/>
          </p:cNvCxnSpPr>
          <p:nvPr/>
        </p:nvCxnSpPr>
        <p:spPr>
          <a:xfrm>
            <a:off x="4800547" y="1450380"/>
            <a:ext cx="21148" cy="296922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939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Slide">
  <a:themeElements>
    <a:clrScheme name="Custom 1">
      <a:dk1>
        <a:srgbClr val="2E2E7B"/>
      </a:dk1>
      <a:lt1>
        <a:srgbClr val="FFFFFF"/>
      </a:lt1>
      <a:dk2>
        <a:srgbClr val="000000"/>
      </a:dk2>
      <a:lt2>
        <a:srgbClr val="739FAF"/>
      </a:lt2>
      <a:accent1>
        <a:srgbClr val="1F95D9"/>
      </a:accent1>
      <a:accent2>
        <a:srgbClr val="11B7BF"/>
      </a:accent2>
      <a:accent3>
        <a:srgbClr val="0E0E47"/>
      </a:accent3>
      <a:accent4>
        <a:srgbClr val="054F6E"/>
      </a:accent4>
      <a:accent5>
        <a:srgbClr val="093E7D"/>
      </a:accent5>
      <a:accent6>
        <a:srgbClr val="B5B5F1"/>
      </a:accent6>
      <a:hlink>
        <a:srgbClr val="9EF8E5"/>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oAutofit/>
      </a:bodyPr>
      <a:lstStyle>
        <a:defPPr algn="l">
          <a:spcBef>
            <a:spcPts val="0"/>
          </a:spcBef>
          <a:defRPr sz="1600" spc="-50" dirty="0">
            <a:solidFill>
              <a:schemeClr val="tx2"/>
            </a:solidFill>
            <a:latin typeface="Calibri" panose="020F0502020204030204" pitchFamily="34" charset="0"/>
            <a:cs typeface="Segoe UI"/>
          </a:defRPr>
        </a:defPPr>
      </a:lstStyle>
    </a:txDef>
  </a:objectDefaults>
  <a:extraClrSchemeLst/>
  <a:extLst>
    <a:ext uri="{05A4C25C-085E-4340-85A3-A5531E510DB2}">
      <thm15:themeFamily xmlns:thm15="http://schemas.microsoft.com/office/thememl/2012/main" name="blend360 template 7.28" id="{A4E9A9BF-FE2D-4277-B45D-3614D43076B1}" vid="{1F8C44F3-AA41-4D79-8675-A6BA043B762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C2AF59C2C2EA4DBAC631B9C60696D9" ma:contentTypeVersion="13" ma:contentTypeDescription="Create a new document." ma:contentTypeScope="" ma:versionID="9af20373de2d15033321f62cf8b28f35">
  <xsd:schema xmlns:xsd="http://www.w3.org/2001/XMLSchema" xmlns:xs="http://www.w3.org/2001/XMLSchema" xmlns:p="http://schemas.microsoft.com/office/2006/metadata/properties" xmlns:ns2="56349e4e-3451-42ff-a634-5b752372c744" xmlns:ns3="b6aaf262-4eb6-4256-b039-d8e8ec5e7906" targetNamespace="http://schemas.microsoft.com/office/2006/metadata/properties" ma:root="true" ma:fieldsID="30aacdc22f47ef0356e8521ce4949fa6" ns2:_="" ns3:_="">
    <xsd:import namespace="56349e4e-3451-42ff-a634-5b752372c744"/>
    <xsd:import namespace="b6aaf262-4eb6-4256-b039-d8e8ec5e790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49e4e-3451-42ff-a634-5b752372c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aaf262-4eb6-4256-b039-d8e8ec5e790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D85898-6C49-49D8-935D-04B78A102230}">
  <ds:schemaRefs>
    <ds:schemaRef ds:uri="http://schemas.microsoft.com/sharepoint/v3/contenttype/forms"/>
  </ds:schemaRefs>
</ds:datastoreItem>
</file>

<file path=customXml/itemProps2.xml><?xml version="1.0" encoding="utf-8"?>
<ds:datastoreItem xmlns:ds="http://schemas.openxmlformats.org/officeDocument/2006/customXml" ds:itemID="{24316FB0-D2F0-498B-9F2F-0EF27B8C923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27D8EC6-79EE-46FB-988E-A2503DC33362}">
  <ds:schemaRefs>
    <ds:schemaRef ds:uri="56349e4e-3451-42ff-a634-5b752372c744"/>
    <ds:schemaRef ds:uri="b6aaf262-4eb6-4256-b039-d8e8ec5e79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18</Notes>
  <HiddenSlides>10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Blank Slide</vt:lpstr>
      <vt:lpstr>Natural Language Processing (NLP) Case Studies </vt:lpstr>
      <vt:lpstr>Agenda  </vt:lpstr>
      <vt:lpstr>What is Natural Language Processing (NLP)?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GPT-2</vt:lpstr>
      <vt:lpstr>GPT-2 VS BERT</vt:lpstr>
      <vt:lpstr>ENCODER VS DECODER</vt:lpstr>
      <vt:lpstr>GPT-2 VS BERT</vt:lpstr>
      <vt:lpstr>PowerPoint Presentation</vt:lpstr>
      <vt:lpstr>PowerPoint Presentation</vt:lpstr>
      <vt:lpstr>Takeaways</vt:lpstr>
      <vt:lpstr>References</vt:lpstr>
      <vt:lpstr>PowerPoint Presentation</vt:lpstr>
      <vt:lpstr>Appendix 1: BERT vs GPT</vt:lpstr>
      <vt:lpstr>NLP applications and technique</vt:lpstr>
      <vt:lpstr>Applications of NLP (combination of different techniques in a pipeline)</vt:lpstr>
      <vt:lpstr>Applications of NLP (cont.)</vt:lpstr>
      <vt:lpstr>NLP pipeline</vt:lpstr>
      <vt:lpstr>NLP technique and associated with different levels of NLP analysis </vt:lpstr>
      <vt:lpstr>NLP technique and associated with different levels of NLP analysis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projects, experience and  research topic</dc:title>
  <dc:creator>Kristin Chen</dc:creator>
  <cp:revision>1</cp:revision>
  <dcterms:created xsi:type="dcterms:W3CDTF">2021-09-01T13:35:34Z</dcterms:created>
  <dcterms:modified xsi:type="dcterms:W3CDTF">2021-10-20T17:02:27Z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0x010100E7C2AF59C2C2EA4DBAC631B9C60696D9</vt:lpwstr>
  </property>
</Properties>
</file>